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0" r:id="rId5"/>
    <p:sldId id="271" r:id="rId6"/>
    <p:sldId id="267" r:id="rId7"/>
    <p:sldId id="269" r:id="rId8"/>
    <p:sldId id="268" r:id="rId9"/>
    <p:sldId id="262" r:id="rId10"/>
    <p:sldId id="266" r:id="rId11"/>
    <p:sldId id="265" r:id="rId12"/>
    <p:sldId id="264" r:id="rId13"/>
    <p:sldId id="26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BC6E89-5C37-46D4-81FD-C83CD5326F15}" type="datetimeFigureOut">
              <a:rPr lang="pl-PL" smtClean="0"/>
              <a:pPr/>
              <a:t>2012-06-25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50D761-DC6D-420F-B49E-C514F37E2D7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350944" cy="1470025"/>
          </a:xfrm>
        </p:spPr>
        <p:txBody>
          <a:bodyPr>
            <a:noAutofit/>
          </a:bodyPr>
          <a:lstStyle/>
          <a:p>
            <a:pPr algn="l"/>
            <a:r>
              <a:rPr lang="pl-PL" sz="11500" dirty="0" smtClean="0"/>
              <a:t>COMENIUS</a:t>
            </a:r>
            <a:endParaRPr lang="pl-PL" sz="11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062912" cy="3024336"/>
          </a:xfrm>
        </p:spPr>
        <p:txBody>
          <a:bodyPr>
            <a:noAutofit/>
          </a:bodyPr>
          <a:lstStyle/>
          <a:p>
            <a:pPr algn="ctr"/>
            <a:r>
              <a:rPr lang="pl-PL" sz="9600" dirty="0" smtClean="0">
                <a:solidFill>
                  <a:schemeClr val="accent2">
                    <a:lumMod val="50000"/>
                  </a:schemeClr>
                </a:solidFill>
              </a:rPr>
              <a:t>Turcja</a:t>
            </a:r>
            <a:endParaRPr lang="pl-PL" sz="9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l-PL" sz="9600" dirty="0" smtClean="0">
                <a:solidFill>
                  <a:schemeClr val="accent2">
                    <a:lumMod val="50000"/>
                  </a:schemeClr>
                </a:solidFill>
              </a:rPr>
              <a:t> Turkey</a:t>
            </a:r>
            <a:endParaRPr lang="pl-PL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czwarty –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pl-PL" dirty="0" smtClean="0"/>
              <a:t>04.05.2011.</a:t>
            </a:r>
          </a:p>
          <a:p>
            <a:pPr marL="64008" indent="0" algn="ctr">
              <a:buNone/>
            </a:pPr>
            <a:r>
              <a:rPr lang="pl-PL" dirty="0" smtClean="0"/>
              <a:t>Pojechaliśmy do Tureckiej </a:t>
            </a:r>
            <a:r>
              <a:rPr lang="pl-PL" dirty="0"/>
              <a:t>Ł</a:t>
            </a:r>
            <a:r>
              <a:rPr lang="pl-PL" dirty="0" smtClean="0"/>
              <a:t>aźni, gdzie najpierw mieliśmy masaż, a potem mogliśmy iść do sauny i na basen. Około 15 pojechaliśmy do </a:t>
            </a:r>
            <a:r>
              <a:rPr lang="pl-PL" dirty="0" err="1" smtClean="0"/>
              <a:t>Karaso</a:t>
            </a:r>
            <a:r>
              <a:rPr lang="pl-PL" dirty="0" smtClean="0"/>
              <a:t>, gdzie znajduje się brzeg Morza Czarnego. To był niesamowity dzień!</a:t>
            </a:r>
          </a:p>
          <a:p>
            <a:pPr marL="64008" indent="0" algn="ctr">
              <a:buNone/>
            </a:pPr>
            <a:r>
              <a:rPr lang="pl-PL" dirty="0" smtClean="0"/>
              <a:t>We went to the </a:t>
            </a:r>
            <a:r>
              <a:rPr lang="pl-PL" dirty="0" err="1"/>
              <a:t>T</a:t>
            </a:r>
            <a:r>
              <a:rPr lang="pl-PL" dirty="0" err="1" smtClean="0"/>
              <a:t>urkish</a:t>
            </a:r>
            <a:r>
              <a:rPr lang="pl-PL" dirty="0" smtClean="0"/>
              <a:t> </a:t>
            </a:r>
            <a:r>
              <a:rPr lang="pl-PL" dirty="0" err="1" smtClean="0"/>
              <a:t>Baths</a:t>
            </a:r>
            <a:r>
              <a:rPr lang="pl-PL" dirty="0" smtClean="0"/>
              <a:t>,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traditional</a:t>
            </a:r>
            <a:r>
              <a:rPr lang="pl-PL" dirty="0" smtClean="0"/>
              <a:t> HAMAM</a:t>
            </a:r>
            <a:r>
              <a:rPr lang="pl-PL" dirty="0" smtClean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 we </a:t>
            </a:r>
            <a:r>
              <a:rPr lang="pl-PL" dirty="0" err="1" smtClean="0"/>
              <a:t>could</a:t>
            </a:r>
            <a:r>
              <a:rPr lang="pl-PL" dirty="0" smtClean="0"/>
              <a:t> go to the sauna. </a:t>
            </a:r>
            <a:r>
              <a:rPr lang="pl-PL" dirty="0" err="1" smtClean="0"/>
              <a:t>About</a:t>
            </a:r>
            <a:r>
              <a:rPr lang="pl-PL" dirty="0" smtClean="0"/>
              <a:t> 15 PM we went to </a:t>
            </a:r>
            <a:r>
              <a:rPr lang="pl-PL" dirty="0" err="1" smtClean="0"/>
              <a:t>Karaso</a:t>
            </a:r>
            <a:r>
              <a:rPr lang="pl-PL" dirty="0" smtClean="0"/>
              <a:t>, </a:t>
            </a:r>
            <a:r>
              <a:rPr lang="pl-PL" dirty="0" err="1" smtClean="0"/>
              <a:t>where</a:t>
            </a:r>
            <a:r>
              <a:rPr lang="pl-PL" dirty="0" smtClean="0"/>
              <a:t> the </a:t>
            </a:r>
            <a:r>
              <a:rPr lang="pl-PL" dirty="0" err="1" smtClean="0"/>
              <a:t>coast</a:t>
            </a:r>
            <a:r>
              <a:rPr lang="pl-PL" dirty="0" smtClean="0"/>
              <a:t> of Black Sea </a:t>
            </a:r>
            <a:r>
              <a:rPr lang="pl-PL" dirty="0" err="1" smtClean="0"/>
              <a:t>is</a:t>
            </a:r>
            <a:r>
              <a:rPr lang="pl-PL" dirty="0" smtClean="0"/>
              <a:t>. It was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amazing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8711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F:\Turcja\P1000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60365" cy="5895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65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piąty – </a:t>
            </a:r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pl-PL" dirty="0" smtClean="0"/>
              <a:t>To był już ostatni dzień w Turcji. Po spakowaniu walizek pojechaliśmy do szkoły, by pożegnać się z naszymi przyjaciółmi. Pojechaliśmy do Salonik, gdzie mieliśmy czas na kupienie pamiątek.</a:t>
            </a:r>
          </a:p>
          <a:p>
            <a:pPr marL="64008" indent="0" algn="ctr">
              <a:buNone/>
            </a:pPr>
            <a:r>
              <a:rPr lang="pl-PL" dirty="0" smtClean="0"/>
              <a:t>It was the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in Turkey. </a:t>
            </a:r>
            <a:r>
              <a:rPr lang="pl-PL" dirty="0" err="1" smtClean="0"/>
              <a:t>After</a:t>
            </a:r>
            <a:r>
              <a:rPr lang="pl-PL" dirty="0" smtClean="0"/>
              <a:t> we </a:t>
            </a:r>
            <a:r>
              <a:rPr lang="pl-PL" dirty="0" err="1" smtClean="0"/>
              <a:t>packed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suitcases</a:t>
            </a:r>
            <a:r>
              <a:rPr lang="pl-PL" dirty="0" smtClean="0"/>
              <a:t> we went to </a:t>
            </a:r>
            <a:r>
              <a:rPr lang="pl-PL" dirty="0" err="1" smtClean="0"/>
              <a:t>school</a:t>
            </a:r>
            <a:r>
              <a:rPr lang="pl-PL" dirty="0" smtClean="0"/>
              <a:t> to </a:t>
            </a:r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dirty="0" err="1" smtClean="0"/>
              <a:t>goodbye</a:t>
            </a:r>
            <a:r>
              <a:rPr lang="pl-PL" dirty="0" smtClean="0"/>
              <a:t> to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/>
              <a:t>T</a:t>
            </a:r>
            <a:r>
              <a:rPr lang="pl-PL" dirty="0" err="1" smtClean="0"/>
              <a:t>urkish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r>
              <a:rPr lang="pl-PL" dirty="0" smtClean="0"/>
              <a:t>. We went to Saloniki in Greece,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pl-PL" dirty="0" smtClean="0"/>
              <a:t> 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to </a:t>
            </a:r>
            <a:r>
              <a:rPr lang="pl-PL" dirty="0" err="1" smtClean="0"/>
              <a:t>buy</a:t>
            </a:r>
            <a:r>
              <a:rPr lang="pl-PL" dirty="0" smtClean="0"/>
              <a:t> </a:t>
            </a:r>
            <a:r>
              <a:rPr lang="pl-PL" dirty="0" err="1" smtClean="0"/>
              <a:t>souvenirs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3440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Koniec – The end</a:t>
            </a:r>
            <a:endParaRPr lang="pl-PL" dirty="0"/>
          </a:p>
        </p:txBody>
      </p:sp>
      <p:pic>
        <p:nvPicPr>
          <p:cNvPr id="6146" name="Picture 2" descr="F:\Turcja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739" y="1118351"/>
            <a:ext cx="7494240" cy="56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18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endParaRPr lang="pl-PL" sz="3200" dirty="0" smtClean="0">
              <a:latin typeface="Monotype Corsiva" pitchFamily="66" charset="0"/>
              <a:cs typeface="AngsanaUPC" pitchFamily="18" charset="-34"/>
            </a:endParaRPr>
          </a:p>
          <a:p>
            <a:pPr marL="64008" indent="0" algn="ctr">
              <a:buNone/>
            </a:pPr>
            <a:r>
              <a:rPr lang="pl-PL" sz="3200" dirty="0" smtClean="0">
                <a:latin typeface="Monotype Corsiva" pitchFamily="66" charset="0"/>
                <a:cs typeface="AngsanaUPC" pitchFamily="18" charset="-34"/>
              </a:rPr>
              <a:t>Prowincja </a:t>
            </a:r>
            <a:r>
              <a:rPr lang="pl-PL" sz="3200" dirty="0" err="1">
                <a:latin typeface="Monotype Corsiva" pitchFamily="66" charset="0"/>
                <a:cs typeface="AngsanaUPC" pitchFamily="18" charset="-34"/>
              </a:rPr>
              <a:t>Sakarya</a:t>
            </a:r>
            <a:r>
              <a:rPr lang="pl-PL" sz="3200" dirty="0">
                <a:latin typeface="Monotype Corsiva" pitchFamily="66" charset="0"/>
                <a:cs typeface="AngsanaUPC" pitchFamily="18" charset="-34"/>
              </a:rPr>
              <a:t> (tur.: </a:t>
            </a:r>
            <a:r>
              <a:rPr lang="pl-PL" sz="3200" dirty="0" err="1">
                <a:latin typeface="Monotype Corsiva" pitchFamily="66" charset="0"/>
                <a:cs typeface="AngsanaUPC" pitchFamily="18" charset="-34"/>
              </a:rPr>
              <a:t>Sakarya</a:t>
            </a:r>
            <a:r>
              <a:rPr lang="pl-PL" sz="3200" dirty="0">
                <a:latin typeface="Monotype Corsiva" pitchFamily="66" charset="0"/>
                <a:cs typeface="AngsanaUPC" pitchFamily="18" charset="-34"/>
              </a:rPr>
              <a:t> </a:t>
            </a:r>
            <a:r>
              <a:rPr lang="pl-PL" sz="3200" dirty="0" err="1">
                <a:latin typeface="Monotype Corsiva" pitchFamily="66" charset="0"/>
                <a:cs typeface="AngsanaUPC" pitchFamily="18" charset="-34"/>
              </a:rPr>
              <a:t>ili</a:t>
            </a:r>
            <a:r>
              <a:rPr lang="pl-PL" sz="3200" dirty="0">
                <a:latin typeface="Monotype Corsiva" pitchFamily="66" charset="0"/>
                <a:cs typeface="AngsanaUPC" pitchFamily="18" charset="-34"/>
              </a:rPr>
              <a:t>) – jednostka administracyjna w północno-zachodniej Turcji (Region Marmara – Marmara </a:t>
            </a:r>
            <a:r>
              <a:rPr lang="pl-PL" sz="3200" dirty="0" err="1">
                <a:latin typeface="Monotype Corsiva" pitchFamily="66" charset="0"/>
                <a:cs typeface="AngsanaUPC" pitchFamily="18" charset="-34"/>
              </a:rPr>
              <a:t>Bölgesi</a:t>
            </a:r>
            <a:r>
              <a:rPr lang="pl-PL" sz="3200" dirty="0">
                <a:latin typeface="Monotype Corsiva" pitchFamily="66" charset="0"/>
                <a:cs typeface="AngsanaUPC" pitchFamily="18" charset="-34"/>
              </a:rPr>
              <a:t>), położona nad Morzem </a:t>
            </a:r>
            <a:r>
              <a:rPr lang="pl-PL" sz="3200" dirty="0" smtClean="0">
                <a:latin typeface="Monotype Corsiva" pitchFamily="66" charset="0"/>
                <a:cs typeface="AngsanaUPC" pitchFamily="18" charset="-34"/>
              </a:rPr>
              <a:t>Czarnym</a:t>
            </a:r>
            <a:r>
              <a:rPr lang="pl-PL" sz="3200" dirty="0">
                <a:latin typeface="Monotype Corsiva" pitchFamily="66" charset="0"/>
                <a:cs typeface="AngsanaUPC" pitchFamily="18" charset="-34"/>
              </a:rPr>
              <a:t>, na obszarze </a:t>
            </a:r>
            <a:r>
              <a:rPr lang="pl-PL" sz="3200" dirty="0" smtClean="0">
                <a:latin typeface="Monotype Corsiva" pitchFamily="66" charset="0"/>
                <a:cs typeface="AngsanaUPC" pitchFamily="18" charset="-34"/>
              </a:rPr>
              <a:t>starożytnej </a:t>
            </a:r>
            <a:r>
              <a:rPr lang="pl-PL" sz="3200" dirty="0">
                <a:latin typeface="Monotype Corsiva" pitchFamily="66" charset="0"/>
                <a:cs typeface="AngsanaUPC" pitchFamily="18" charset="-34"/>
              </a:rPr>
              <a:t>Bitynii</a:t>
            </a:r>
            <a:r>
              <a:rPr lang="pl-PL" sz="3200" dirty="0" smtClean="0">
                <a:latin typeface="Monotype Corsiva" pitchFamily="66" charset="0"/>
                <a:cs typeface="AngsanaUPC" pitchFamily="18" charset="-34"/>
              </a:rPr>
              <a:t>.</a:t>
            </a:r>
          </a:p>
          <a:p>
            <a:pPr marL="64008" indent="0" algn="ctr">
              <a:buNone/>
            </a:pPr>
            <a:endParaRPr lang="pl-PL" sz="3200" dirty="0">
              <a:latin typeface="Monotype Corsiva" pitchFamily="66" charset="0"/>
              <a:cs typeface="AngsanaUPC" pitchFamily="18" charset="-34"/>
            </a:endParaRPr>
          </a:p>
          <a:p>
            <a:pPr marL="64008" indent="0" algn="ctr">
              <a:buNone/>
            </a:pPr>
            <a:r>
              <a:rPr lang="en-US" sz="3200" dirty="0" err="1" smtClean="0">
                <a:latin typeface="Monotype Corsiva" pitchFamily="66" charset="0"/>
                <a:cs typeface="AngsanaUPC" pitchFamily="18" charset="-34"/>
              </a:rPr>
              <a:t>Sakarya</a:t>
            </a:r>
            <a:r>
              <a:rPr lang="en-US" sz="3200" dirty="0" smtClean="0">
                <a:latin typeface="Monotype Corsiva" pitchFamily="66" charset="0"/>
                <a:cs typeface="AngsanaUPC" pitchFamily="18" charset="-34"/>
              </a:rPr>
              <a:t> </a:t>
            </a:r>
            <a:r>
              <a:rPr lang="en-US" sz="3200" dirty="0">
                <a:latin typeface="Monotype Corsiva" pitchFamily="66" charset="0"/>
                <a:cs typeface="AngsanaUPC" pitchFamily="18" charset="-34"/>
              </a:rPr>
              <a:t>Province (Turkish: </a:t>
            </a:r>
            <a:r>
              <a:rPr lang="en-US" sz="3200" dirty="0" err="1">
                <a:latin typeface="Monotype Corsiva" pitchFamily="66" charset="0"/>
                <a:cs typeface="AngsanaUPC" pitchFamily="18" charset="-34"/>
              </a:rPr>
              <a:t>Sakarya</a:t>
            </a:r>
            <a:r>
              <a:rPr lang="en-US" sz="3200" dirty="0">
                <a:latin typeface="Monotype Corsiva" pitchFamily="66" charset="0"/>
                <a:cs typeface="AngsanaUPC" pitchFamily="18" charset="-34"/>
              </a:rPr>
              <a:t> </a:t>
            </a:r>
            <a:r>
              <a:rPr lang="en-US" sz="3200" dirty="0" err="1">
                <a:latin typeface="Monotype Corsiva" pitchFamily="66" charset="0"/>
                <a:cs typeface="AngsanaUPC" pitchFamily="18" charset="-34"/>
              </a:rPr>
              <a:t>ili</a:t>
            </a:r>
            <a:r>
              <a:rPr lang="en-US" sz="3200" dirty="0">
                <a:latin typeface="Monotype Corsiva" pitchFamily="66" charset="0"/>
                <a:cs typeface="AngsanaUPC" pitchFamily="18" charset="-34"/>
              </a:rPr>
              <a:t>) is a province in Turkey, located on the coast of Black Sea. The river </a:t>
            </a:r>
            <a:r>
              <a:rPr lang="en-US" sz="3200" dirty="0" err="1">
                <a:latin typeface="Monotype Corsiva" pitchFamily="66" charset="0"/>
                <a:cs typeface="AngsanaUPC" pitchFamily="18" charset="-34"/>
              </a:rPr>
              <a:t>Sakarya</a:t>
            </a:r>
            <a:r>
              <a:rPr lang="en-US" sz="3200" dirty="0">
                <a:latin typeface="Monotype Corsiva" pitchFamily="66" charset="0"/>
                <a:cs typeface="AngsanaUPC" pitchFamily="18" charset="-34"/>
              </a:rPr>
              <a:t> creates a webbing of estuaries in the province.</a:t>
            </a:r>
            <a:endParaRPr lang="pl-PL" sz="3200" dirty="0">
              <a:latin typeface="Monotype Corsiva" pitchFamily="66" charset="0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161756" cy="623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5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pierwszy – First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l-PL" sz="2800" dirty="0" smtClean="0"/>
              <a:t>01.05.2011.</a:t>
            </a:r>
          </a:p>
          <a:p>
            <a:pPr marL="64008" indent="0" algn="ctr">
              <a:buNone/>
            </a:pPr>
            <a:r>
              <a:rPr lang="pl-PL" sz="2800" dirty="0" smtClean="0"/>
              <a:t>O godzinie 6 wyjechaliśmy z Bułgarii do Turcji. Zwiedzaliśmy kościół </a:t>
            </a:r>
            <a:r>
              <a:rPr lang="pl-PL" sz="2800" dirty="0" err="1" smtClean="0"/>
              <a:t>Hagia</a:t>
            </a:r>
            <a:r>
              <a:rPr lang="pl-PL" sz="2800" dirty="0" smtClean="0"/>
              <a:t> </a:t>
            </a:r>
            <a:r>
              <a:rPr lang="pl-PL" sz="2800" dirty="0" err="1" smtClean="0"/>
              <a:t>Sophia</a:t>
            </a:r>
            <a:r>
              <a:rPr lang="pl-PL" sz="2800" dirty="0" smtClean="0"/>
              <a:t>, gdzie dostaliśmy książeczki. O 20 dotarliśmy do ośrodka, gdzie pokoje chłopców i dziewczyn były w osobnych skrzydłach.</a:t>
            </a:r>
          </a:p>
          <a:p>
            <a:pPr marL="64008" indent="0" algn="ctr">
              <a:buNone/>
            </a:pPr>
            <a:r>
              <a:rPr lang="pl-PL" sz="2800" dirty="0" smtClean="0"/>
              <a:t>At 6 AM we went out from </a:t>
            </a:r>
            <a:r>
              <a:rPr lang="pl-PL" sz="2800" dirty="0" err="1" smtClean="0"/>
              <a:t>Bulgaria</a:t>
            </a:r>
            <a:r>
              <a:rPr lang="pl-PL" sz="2800" dirty="0" smtClean="0"/>
              <a:t> to Turkey. We </a:t>
            </a:r>
            <a:r>
              <a:rPr lang="pl-PL" sz="2800" dirty="0" err="1" smtClean="0"/>
              <a:t>visited</a:t>
            </a:r>
            <a:r>
              <a:rPr lang="pl-PL" sz="2800" dirty="0" smtClean="0"/>
              <a:t> </a:t>
            </a:r>
            <a:r>
              <a:rPr lang="pl-PL" sz="2800" dirty="0" err="1" smtClean="0"/>
              <a:t>Hagia</a:t>
            </a:r>
            <a:r>
              <a:rPr lang="pl-PL" sz="2800" dirty="0" smtClean="0"/>
              <a:t> </a:t>
            </a:r>
            <a:r>
              <a:rPr lang="pl-PL" sz="2800" dirty="0" err="1" smtClean="0"/>
              <a:t>Sophia</a:t>
            </a:r>
            <a:r>
              <a:rPr lang="pl-PL" sz="2800" dirty="0" smtClean="0"/>
              <a:t>, </a:t>
            </a:r>
            <a:r>
              <a:rPr lang="pl-PL" sz="2800" dirty="0" err="1" smtClean="0"/>
              <a:t>where</a:t>
            </a:r>
            <a:r>
              <a:rPr lang="pl-PL" sz="2800" dirty="0" smtClean="0"/>
              <a:t> we </a:t>
            </a:r>
            <a:r>
              <a:rPr lang="pl-PL" sz="2800" dirty="0" err="1" smtClean="0"/>
              <a:t>got</a:t>
            </a:r>
            <a:r>
              <a:rPr lang="pl-PL" sz="2800" dirty="0" smtClean="0"/>
              <a:t> small </a:t>
            </a:r>
            <a:r>
              <a:rPr lang="pl-PL" sz="2800" dirty="0" err="1" smtClean="0"/>
              <a:t>books</a:t>
            </a:r>
            <a:r>
              <a:rPr lang="pl-PL" sz="2800" dirty="0" smtClean="0"/>
              <a:t>. At 20 PM we </a:t>
            </a:r>
            <a:r>
              <a:rPr lang="pl-PL" sz="2800" dirty="0" err="1" smtClean="0"/>
              <a:t>arrived</a:t>
            </a:r>
            <a:r>
              <a:rPr lang="pl-PL" sz="2800" dirty="0" smtClean="0"/>
              <a:t> to </a:t>
            </a:r>
            <a:r>
              <a:rPr lang="pl-PL" sz="2800" dirty="0" err="1" smtClean="0"/>
              <a:t>our</a:t>
            </a:r>
            <a:r>
              <a:rPr lang="pl-PL" sz="2800" dirty="0" smtClean="0"/>
              <a:t> hostel, </a:t>
            </a:r>
            <a:r>
              <a:rPr lang="pl-PL" sz="2800" dirty="0" err="1" smtClean="0"/>
              <a:t>where</a:t>
            </a:r>
            <a:r>
              <a:rPr lang="pl-PL" sz="2800" dirty="0" smtClean="0"/>
              <a:t> </a:t>
            </a:r>
            <a:r>
              <a:rPr lang="pl-PL" sz="2800" dirty="0" err="1" smtClean="0"/>
              <a:t>boys</a:t>
            </a:r>
            <a:r>
              <a:rPr lang="pl-PL" sz="2800" dirty="0" smtClean="0"/>
              <a:t> and girls </a:t>
            </a:r>
            <a:r>
              <a:rPr lang="pl-PL" sz="2800" dirty="0" err="1" smtClean="0"/>
              <a:t>had</a:t>
            </a:r>
            <a:r>
              <a:rPr lang="pl-PL" sz="2800" dirty="0" smtClean="0"/>
              <a:t> </a:t>
            </a:r>
            <a:r>
              <a:rPr lang="pl-PL" sz="2800" dirty="0" err="1" smtClean="0"/>
              <a:t>separated</a:t>
            </a:r>
            <a:r>
              <a:rPr lang="pl-PL" sz="2800" dirty="0" smtClean="0"/>
              <a:t> </a:t>
            </a:r>
            <a:r>
              <a:rPr lang="pl-PL" sz="2800" dirty="0" err="1" smtClean="0"/>
              <a:t>rooms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5010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urcja\P1000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28384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1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drugi – Second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pl-PL" dirty="0" smtClean="0"/>
              <a:t>02.05.2011.</a:t>
            </a:r>
          </a:p>
          <a:p>
            <a:pPr marL="64008" indent="0" algn="ctr">
              <a:buNone/>
            </a:pPr>
            <a:r>
              <a:rPr lang="pl-PL" dirty="0" smtClean="0"/>
              <a:t>Dziś zwiedzaliśmy Istambuł. Między innymi Błękitny Meczet oraz rezydencję Sułtana. Zjedliśmy kebaby z baraniny. Wchodząc do meczetu na głowie musieliśmy mieć chustki. Następnie ruszyliśmy do goszczących rodzin. </a:t>
            </a:r>
          </a:p>
          <a:p>
            <a:pPr marL="64008" indent="0" algn="ctr">
              <a:buNone/>
            </a:pPr>
            <a:r>
              <a:rPr lang="pl-PL" dirty="0" err="1" smtClean="0"/>
              <a:t>Today</a:t>
            </a:r>
            <a:r>
              <a:rPr lang="pl-PL" dirty="0" smtClean="0"/>
              <a:t> we </a:t>
            </a:r>
            <a:r>
              <a:rPr lang="pl-PL" dirty="0" err="1" smtClean="0"/>
              <a:t>visisted</a:t>
            </a:r>
            <a:r>
              <a:rPr lang="pl-PL" dirty="0" smtClean="0"/>
              <a:t> </a:t>
            </a:r>
            <a:r>
              <a:rPr lang="pl-PL" dirty="0" err="1" smtClean="0"/>
              <a:t>Istambul</a:t>
            </a:r>
            <a:r>
              <a:rPr lang="pl-PL" dirty="0" smtClean="0"/>
              <a:t>. For </a:t>
            </a:r>
            <a:r>
              <a:rPr lang="pl-PL" dirty="0" err="1" smtClean="0"/>
              <a:t>example</a:t>
            </a:r>
            <a:r>
              <a:rPr lang="pl-PL" dirty="0"/>
              <a:t> </a:t>
            </a:r>
            <a:r>
              <a:rPr lang="pl-PL" dirty="0" err="1" smtClean="0"/>
              <a:t>Azure</a:t>
            </a:r>
            <a:r>
              <a:rPr lang="pl-PL" dirty="0" smtClean="0"/>
              <a:t> </a:t>
            </a:r>
            <a:r>
              <a:rPr lang="pl-PL" dirty="0" err="1" smtClean="0"/>
              <a:t>Mosque</a:t>
            </a:r>
            <a:r>
              <a:rPr lang="pl-PL" dirty="0" smtClean="0"/>
              <a:t> and </a:t>
            </a:r>
            <a:r>
              <a:rPr lang="pl-PL" dirty="0" err="1" smtClean="0"/>
              <a:t>mansion</a:t>
            </a:r>
            <a:r>
              <a:rPr lang="pl-PL" dirty="0" smtClean="0"/>
              <a:t> of </a:t>
            </a:r>
            <a:r>
              <a:rPr lang="pl-PL" dirty="0" err="1" smtClean="0"/>
              <a:t>Sultan</a:t>
            </a:r>
            <a:r>
              <a:rPr lang="pl-PL" dirty="0" smtClean="0"/>
              <a:t>. We </a:t>
            </a:r>
            <a:r>
              <a:rPr lang="pl-PL" dirty="0" err="1" smtClean="0"/>
              <a:t>ate</a:t>
            </a:r>
            <a:r>
              <a:rPr lang="pl-PL" dirty="0" smtClean="0"/>
              <a:t> </a:t>
            </a:r>
            <a:r>
              <a:rPr lang="pl-PL" dirty="0" err="1" smtClean="0"/>
              <a:t>kebabs</a:t>
            </a:r>
            <a:r>
              <a:rPr lang="pl-PL" dirty="0" smtClean="0"/>
              <a:t> from </a:t>
            </a:r>
            <a:r>
              <a:rPr lang="pl-PL" dirty="0" err="1" smtClean="0"/>
              <a:t>mutton</a:t>
            </a:r>
            <a:r>
              <a:rPr lang="pl-PL" dirty="0" smtClean="0"/>
              <a:t>. </a:t>
            </a:r>
            <a:r>
              <a:rPr lang="pl-PL" dirty="0" err="1" smtClean="0"/>
              <a:t>Before</a:t>
            </a:r>
            <a:r>
              <a:rPr lang="pl-PL" dirty="0" smtClean="0"/>
              <a:t> we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mosque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pl-PL" dirty="0" smtClean="0"/>
              <a:t> to </a:t>
            </a:r>
            <a:r>
              <a:rPr lang="pl-PL" dirty="0" err="1" smtClean="0"/>
              <a:t>put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scarfs</a:t>
            </a:r>
            <a:r>
              <a:rPr lang="pl-PL" dirty="0" smtClean="0"/>
              <a:t>. </a:t>
            </a:r>
            <a:r>
              <a:rPr lang="pl-PL" dirty="0" err="1" smtClean="0"/>
              <a:t>Next</a:t>
            </a:r>
            <a:r>
              <a:rPr lang="pl-PL" dirty="0" smtClean="0"/>
              <a:t> we went to host </a:t>
            </a:r>
            <a:r>
              <a:rPr lang="pl-PL" dirty="0" err="1" smtClean="0"/>
              <a:t>families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3720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urcja\P1000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08304" cy="54812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01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trzeci – Third </a:t>
            </a:r>
            <a:r>
              <a:rPr lang="pl-PL" dirty="0" err="1" smtClean="0"/>
              <a:t>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2032"/>
          </a:xfrm>
        </p:spPr>
        <p:txBody>
          <a:bodyPr>
            <a:normAutofit fontScale="92500"/>
          </a:bodyPr>
          <a:lstStyle/>
          <a:p>
            <a:pPr marL="64008" indent="0" algn="ctr">
              <a:buNone/>
            </a:pPr>
            <a:r>
              <a:rPr lang="pl-PL" dirty="0" smtClean="0"/>
              <a:t>03.05.2011.</a:t>
            </a:r>
          </a:p>
          <a:p>
            <a:pPr marL="64008" indent="0" algn="ctr">
              <a:buNone/>
            </a:pPr>
            <a:r>
              <a:rPr lang="pl-PL" dirty="0" smtClean="0"/>
              <a:t>Rano pojechaliśmy do szkoły, gdzie zostaliśmy na lekcjach. Uczniowie zachowywali się zupełnie inaczej niż w naszych szkołach. Potem pojechaliśmy do centrum, by zrobić zakupy. Następnie poszliśmy do Lunaparku, gdzie były fantastyczne kolejki. </a:t>
            </a:r>
          </a:p>
          <a:p>
            <a:pPr marL="64008" indent="0" algn="ctr">
              <a:buNone/>
            </a:pPr>
            <a:r>
              <a:rPr lang="pl-PL" dirty="0" smtClean="0"/>
              <a:t>In the </a:t>
            </a:r>
            <a:r>
              <a:rPr lang="pl-PL" dirty="0" err="1" smtClean="0"/>
              <a:t>morning</a:t>
            </a:r>
            <a:r>
              <a:rPr lang="pl-PL" dirty="0" smtClean="0"/>
              <a:t> we went to </a:t>
            </a:r>
            <a:r>
              <a:rPr lang="pl-PL" dirty="0" err="1" smtClean="0"/>
              <a:t>school</a:t>
            </a:r>
            <a:r>
              <a:rPr lang="pl-PL" dirty="0" smtClean="0"/>
              <a:t>,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stayed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. </a:t>
            </a:r>
            <a:r>
              <a:rPr lang="pl-PL" dirty="0" smtClean="0"/>
              <a:t> </a:t>
            </a:r>
            <a:r>
              <a:rPr lang="pl-PL" dirty="0" err="1" smtClean="0"/>
              <a:t>Next</a:t>
            </a:r>
            <a:r>
              <a:rPr lang="pl-PL" dirty="0" smtClean="0"/>
              <a:t> we went to the center</a:t>
            </a:r>
            <a:r>
              <a:rPr lang="pl-PL" dirty="0"/>
              <a:t> </a:t>
            </a:r>
            <a:r>
              <a:rPr lang="pl-PL" dirty="0" smtClean="0"/>
              <a:t>to do the shopping. </a:t>
            </a:r>
            <a:r>
              <a:rPr lang="pl-PL" dirty="0" err="1" smtClean="0"/>
              <a:t>Later</a:t>
            </a:r>
            <a:r>
              <a:rPr lang="pl-PL" dirty="0" smtClean="0"/>
              <a:t> we went to the Lunapark.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fantastic</a:t>
            </a:r>
            <a:r>
              <a:rPr lang="pl-PL" dirty="0" smtClean="0"/>
              <a:t> </a:t>
            </a:r>
            <a:r>
              <a:rPr lang="pl-PL" dirty="0" err="1" smtClean="0"/>
              <a:t>coasters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5321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urcja\P1000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00392" cy="6075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6725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480</Words>
  <Application>Microsoft Office PowerPoint</Application>
  <PresentationFormat>Pokaz na ekranie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Energetyczny</vt:lpstr>
      <vt:lpstr>COMENIUS</vt:lpstr>
      <vt:lpstr>Slajd 2</vt:lpstr>
      <vt:lpstr>Slajd 3</vt:lpstr>
      <vt:lpstr>Dzień pierwszy – First day</vt:lpstr>
      <vt:lpstr>Slajd 5</vt:lpstr>
      <vt:lpstr>Dzień drugi – Second day</vt:lpstr>
      <vt:lpstr>Slajd 7</vt:lpstr>
      <vt:lpstr>Dzień trzeci – Third day</vt:lpstr>
      <vt:lpstr>Slajd 9</vt:lpstr>
      <vt:lpstr>Dzień czwarty – Fourth day</vt:lpstr>
      <vt:lpstr>Slajd 11</vt:lpstr>
      <vt:lpstr>Dzień piąty – Fifth day</vt:lpstr>
      <vt:lpstr>Koniec – The end</vt:lpstr>
    </vt:vector>
  </TitlesOfParts>
  <Company>Grupa PZU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</dc:title>
  <dc:creator>User</dc:creator>
  <cp:lastModifiedBy>szkolny</cp:lastModifiedBy>
  <cp:revision>9</cp:revision>
  <dcterms:created xsi:type="dcterms:W3CDTF">2012-06-24T09:44:59Z</dcterms:created>
  <dcterms:modified xsi:type="dcterms:W3CDTF">2012-06-25T06:21:04Z</dcterms:modified>
</cp:coreProperties>
</file>