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71" r:id="rId4"/>
    <p:sldId id="272" r:id="rId5"/>
    <p:sldId id="270" r:id="rId6"/>
    <p:sldId id="269" r:id="rId7"/>
    <p:sldId id="268" r:id="rId8"/>
    <p:sldId id="267" r:id="rId9"/>
    <p:sldId id="266" r:id="rId10"/>
    <p:sldId id="265" r:id="rId11"/>
    <p:sldId id="264" r:id="rId12"/>
    <p:sldId id="263" r:id="rId13"/>
    <p:sldId id="258" r:id="rId14"/>
    <p:sldId id="261" r:id="rId15"/>
    <p:sldId id="262" r:id="rId16"/>
    <p:sldId id="260"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521C9573-56A1-43ED-8EA0-6B1BEA6412CB}"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21C9573-56A1-43ED-8EA0-6B1BEA6412C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21C9573-56A1-43ED-8EA0-6B1BEA6412C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21C9573-56A1-43ED-8EA0-6B1BEA6412CB}"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521C9573-56A1-43ED-8EA0-6B1BEA6412CB}"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21C9573-56A1-43ED-8EA0-6B1BEA6412CB}"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21C9573-56A1-43ED-8EA0-6B1BEA6412CB}"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21C9573-56A1-43ED-8EA0-6B1BEA6412C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21C9573-56A1-43ED-8EA0-6B1BEA6412C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21C9573-56A1-43ED-8EA0-6B1BEA6412CB}"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D9473B9F-A894-4DC4-8EFC-E0B5C9639220}" type="datetimeFigureOut">
              <a:rPr lang="pl-PL" smtClean="0"/>
              <a:pPr/>
              <a:t>2012-06-25</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521C9573-56A1-43ED-8EA0-6B1BEA6412CB}"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473B9F-A894-4DC4-8EFC-E0B5C9639220}" type="datetimeFigureOut">
              <a:rPr lang="pl-PL" smtClean="0"/>
              <a:pPr/>
              <a:t>2012-06-25</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21C9573-56A1-43ED-8EA0-6B1BEA6412C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295400" y="3200400"/>
            <a:ext cx="6400800" cy="3036912"/>
          </a:xfrm>
        </p:spPr>
        <p:txBody>
          <a:bodyPr>
            <a:noAutofit/>
          </a:bodyPr>
          <a:lstStyle/>
          <a:p>
            <a:r>
              <a:rPr lang="pl-PL" sz="8000" dirty="0" smtClean="0">
                <a:effectLst>
                  <a:outerShdw blurRad="38100" dist="38100" dir="2700000" algn="tl">
                    <a:srgbClr val="000000">
                      <a:alpha val="43137"/>
                    </a:srgbClr>
                  </a:outerShdw>
                </a:effectLst>
              </a:rPr>
              <a:t>RUMUNIA </a:t>
            </a:r>
          </a:p>
          <a:p>
            <a:r>
              <a:rPr lang="pl-PL" sz="8000" dirty="0" smtClean="0">
                <a:effectLst>
                  <a:outerShdw blurRad="38100" dist="38100" dir="2700000" algn="tl">
                    <a:srgbClr val="000000">
                      <a:alpha val="43137"/>
                    </a:srgbClr>
                  </a:outerShdw>
                </a:effectLst>
              </a:rPr>
              <a:t>ROMANIA</a:t>
            </a:r>
            <a:endParaRPr lang="pl-PL" sz="8000" dirty="0">
              <a:effectLst>
                <a:outerShdw blurRad="38100" dist="38100" dir="2700000" algn="tl">
                  <a:srgbClr val="000000">
                    <a:alpha val="43137"/>
                  </a:srgbClr>
                </a:outerShdw>
              </a:effectLst>
            </a:endParaRPr>
          </a:p>
        </p:txBody>
      </p:sp>
      <p:sp>
        <p:nvSpPr>
          <p:cNvPr id="2" name="Tytuł 1"/>
          <p:cNvSpPr>
            <a:spLocks noGrp="1"/>
          </p:cNvSpPr>
          <p:nvPr>
            <p:ph type="ctrTitle"/>
          </p:nvPr>
        </p:nvSpPr>
        <p:spPr/>
        <p:txBody>
          <a:bodyPr>
            <a:normAutofit/>
          </a:bodyPr>
          <a:lstStyle/>
          <a:p>
            <a:r>
              <a:rPr lang="pl-PL" sz="8000" dirty="0" smtClean="0">
                <a:effectLst>
                  <a:outerShdw blurRad="38100" dist="38100" dir="2700000" algn="tl">
                    <a:srgbClr val="000000">
                      <a:alpha val="43137"/>
                    </a:srgbClr>
                  </a:outerShdw>
                </a:effectLst>
              </a:rPr>
              <a:t>COMENIUS </a:t>
            </a:r>
            <a:endParaRPr lang="pl-PL" sz="8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61886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Dzień czwarty – </a:t>
            </a:r>
            <a:r>
              <a:rPr lang="pl-PL" dirty="0" err="1" smtClean="0"/>
              <a:t>Fourth</a:t>
            </a:r>
            <a:r>
              <a:rPr lang="pl-PL" dirty="0" smtClean="0"/>
              <a:t> </a:t>
            </a:r>
            <a:r>
              <a:rPr lang="pl-PL" dirty="0" err="1" smtClean="0"/>
              <a:t>day</a:t>
            </a:r>
            <a:endParaRPr lang="pl-PL" dirty="0"/>
          </a:p>
        </p:txBody>
      </p:sp>
      <p:sp>
        <p:nvSpPr>
          <p:cNvPr id="3" name="Symbol zastępczy zawartości 2"/>
          <p:cNvSpPr>
            <a:spLocks noGrp="1"/>
          </p:cNvSpPr>
          <p:nvPr>
            <p:ph sz="quarter" idx="1"/>
          </p:nvPr>
        </p:nvSpPr>
        <p:spPr/>
        <p:txBody>
          <a:bodyPr/>
          <a:lstStyle/>
          <a:p>
            <a:pPr marL="0" indent="0" algn="ctr">
              <a:buNone/>
            </a:pPr>
            <a:r>
              <a:rPr lang="pl-PL" dirty="0" smtClean="0"/>
              <a:t>28.04.2011.</a:t>
            </a:r>
          </a:p>
          <a:p>
            <a:pPr marL="0" indent="0" algn="ctr">
              <a:buNone/>
            </a:pPr>
            <a:r>
              <a:rPr lang="pl-PL" dirty="0" smtClean="0"/>
              <a:t>Najpierw byliśmy na oficjalnym powitaniu projektu Comenius. Potem zobaczyliśmy Jezioro Czerwone i płynęliśmy promem. W drodze do jeziora minęliśmy wąwóz, oraz tunel, który kiedyś służył do poruszania się. </a:t>
            </a:r>
          </a:p>
          <a:p>
            <a:pPr marL="0" indent="0" algn="ctr">
              <a:buNone/>
            </a:pPr>
            <a:endParaRPr lang="pl-PL" dirty="0" smtClean="0"/>
          </a:p>
          <a:p>
            <a:pPr marL="0" indent="0" algn="ctr">
              <a:buNone/>
            </a:pPr>
            <a:r>
              <a:rPr lang="pl-PL" dirty="0" smtClean="0"/>
              <a:t>At </a:t>
            </a:r>
            <a:r>
              <a:rPr lang="pl-PL" dirty="0" err="1" smtClean="0"/>
              <a:t>first</a:t>
            </a:r>
            <a:r>
              <a:rPr lang="pl-PL" dirty="0" smtClean="0"/>
              <a:t> we </a:t>
            </a:r>
            <a:r>
              <a:rPr lang="pl-PL" dirty="0" err="1" smtClean="0"/>
              <a:t>were</a:t>
            </a:r>
            <a:r>
              <a:rPr lang="pl-PL" dirty="0" smtClean="0"/>
              <a:t> </a:t>
            </a:r>
            <a:r>
              <a:rPr lang="pl-PL" dirty="0" err="1" smtClean="0"/>
              <a:t>at</a:t>
            </a:r>
            <a:r>
              <a:rPr lang="pl-PL" dirty="0" smtClean="0"/>
              <a:t> </a:t>
            </a:r>
            <a:r>
              <a:rPr lang="pl-PL" dirty="0" err="1" smtClean="0"/>
              <a:t>official</a:t>
            </a:r>
            <a:r>
              <a:rPr lang="pl-PL" dirty="0" smtClean="0"/>
              <a:t> </a:t>
            </a:r>
            <a:r>
              <a:rPr lang="pl-PL" dirty="0" err="1" smtClean="0"/>
              <a:t>welcome</a:t>
            </a:r>
            <a:r>
              <a:rPr lang="pl-PL" dirty="0" smtClean="0"/>
              <a:t> to </a:t>
            </a:r>
            <a:r>
              <a:rPr lang="pl-PL" dirty="0" err="1" smtClean="0"/>
              <a:t>our</a:t>
            </a:r>
            <a:r>
              <a:rPr lang="pl-PL" dirty="0" smtClean="0"/>
              <a:t> Comenius </a:t>
            </a:r>
            <a:r>
              <a:rPr lang="pl-PL" dirty="0" err="1" smtClean="0"/>
              <a:t>project</a:t>
            </a:r>
            <a:r>
              <a:rPr lang="pl-PL" dirty="0" smtClean="0"/>
              <a:t>. </a:t>
            </a:r>
            <a:r>
              <a:rPr lang="pl-PL" dirty="0" err="1" smtClean="0"/>
              <a:t>Next</a:t>
            </a:r>
            <a:r>
              <a:rPr lang="pl-PL" dirty="0" smtClean="0"/>
              <a:t> we </a:t>
            </a:r>
            <a:r>
              <a:rPr lang="pl-PL" dirty="0" err="1" smtClean="0"/>
              <a:t>drove</a:t>
            </a:r>
            <a:r>
              <a:rPr lang="pl-PL" dirty="0" smtClean="0"/>
              <a:t> to Red Lake, we </a:t>
            </a:r>
            <a:r>
              <a:rPr lang="pl-PL" dirty="0" err="1" smtClean="0"/>
              <a:t>passed</a:t>
            </a:r>
            <a:r>
              <a:rPr lang="pl-PL" dirty="0" smtClean="0"/>
              <a:t> </a:t>
            </a:r>
            <a:r>
              <a:rPr lang="pl-PL" dirty="0" err="1" smtClean="0"/>
              <a:t>gorge</a:t>
            </a:r>
            <a:r>
              <a:rPr lang="pl-PL" dirty="0"/>
              <a:t> </a:t>
            </a:r>
            <a:r>
              <a:rPr lang="pl-PL" dirty="0" smtClean="0"/>
              <a:t>and </a:t>
            </a:r>
            <a:r>
              <a:rPr lang="pl-PL" dirty="0" err="1" smtClean="0"/>
              <a:t>tunnel</a:t>
            </a:r>
            <a:r>
              <a:rPr lang="pl-PL" dirty="0" smtClean="0"/>
              <a:t> </a:t>
            </a:r>
            <a:r>
              <a:rPr lang="pl-PL" dirty="0" err="1" smtClean="0"/>
              <a:t>which</a:t>
            </a:r>
            <a:r>
              <a:rPr lang="pl-PL" dirty="0" smtClean="0"/>
              <a:t> was </a:t>
            </a:r>
            <a:r>
              <a:rPr lang="pl-PL" dirty="0" err="1" smtClean="0"/>
              <a:t>used</a:t>
            </a:r>
            <a:r>
              <a:rPr lang="pl-PL" dirty="0" smtClean="0"/>
              <a:t> </a:t>
            </a:r>
            <a:r>
              <a:rPr lang="pl-PL" dirty="0" smtClean="0"/>
              <a:t> </a:t>
            </a:r>
            <a:r>
              <a:rPr lang="pl-PL" dirty="0" smtClean="0"/>
              <a:t>by the </a:t>
            </a:r>
            <a:r>
              <a:rPr lang="pl-PL" dirty="0" err="1" smtClean="0"/>
              <a:t>people</a:t>
            </a:r>
            <a:r>
              <a:rPr lang="pl-PL" dirty="0" smtClean="0"/>
              <a:t> in the past. We </a:t>
            </a:r>
            <a:r>
              <a:rPr lang="pl-PL" dirty="0" err="1" smtClean="0"/>
              <a:t>also</a:t>
            </a:r>
            <a:r>
              <a:rPr lang="pl-PL" dirty="0" smtClean="0"/>
              <a:t> </a:t>
            </a:r>
            <a:r>
              <a:rPr lang="pl-PL" dirty="0" err="1" smtClean="0"/>
              <a:t>sailed</a:t>
            </a:r>
            <a:r>
              <a:rPr lang="pl-PL" dirty="0" smtClean="0"/>
              <a:t> </a:t>
            </a:r>
            <a:r>
              <a:rPr lang="pl-PL" dirty="0" smtClean="0"/>
              <a:t>a</a:t>
            </a:r>
            <a:r>
              <a:rPr lang="pl-PL" dirty="0" smtClean="0"/>
              <a:t> </a:t>
            </a:r>
            <a:r>
              <a:rPr lang="pl-PL" dirty="0" err="1" smtClean="0"/>
              <a:t>ferry</a:t>
            </a:r>
            <a:r>
              <a:rPr lang="pl-PL" dirty="0" smtClean="0"/>
              <a:t>.</a:t>
            </a:r>
          </a:p>
        </p:txBody>
      </p:sp>
    </p:spTree>
    <p:extLst>
      <p:ext uri="{BB962C8B-B14F-4D97-AF65-F5344CB8AC3E}">
        <p14:creationId xmlns:p14="http://schemas.microsoft.com/office/powerpoint/2010/main" xmlns="" val="1532558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umunia\IMG_373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985067"/>
            <a:ext cx="7380312" cy="492020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6956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Dzień piąty – </a:t>
            </a:r>
            <a:r>
              <a:rPr lang="pl-PL" dirty="0" err="1" smtClean="0"/>
              <a:t>Fifth</a:t>
            </a:r>
            <a:r>
              <a:rPr lang="pl-PL" dirty="0" smtClean="0"/>
              <a:t> </a:t>
            </a:r>
            <a:r>
              <a:rPr lang="pl-PL" dirty="0" err="1" smtClean="0"/>
              <a:t>day</a:t>
            </a:r>
            <a:endParaRPr lang="pl-PL" dirty="0"/>
          </a:p>
        </p:txBody>
      </p:sp>
      <p:sp>
        <p:nvSpPr>
          <p:cNvPr id="3" name="Symbol zastępczy zawartości 2"/>
          <p:cNvSpPr>
            <a:spLocks noGrp="1"/>
          </p:cNvSpPr>
          <p:nvPr>
            <p:ph sz="quarter" idx="1"/>
          </p:nvPr>
        </p:nvSpPr>
        <p:spPr/>
        <p:txBody>
          <a:bodyPr/>
          <a:lstStyle/>
          <a:p>
            <a:pPr marL="0" indent="0" algn="ctr">
              <a:buNone/>
            </a:pPr>
            <a:r>
              <a:rPr lang="pl-PL" dirty="0" smtClean="0"/>
              <a:t>29.04.2011.</a:t>
            </a:r>
          </a:p>
          <a:p>
            <a:pPr marL="0" indent="0" algn="ctr">
              <a:buNone/>
            </a:pPr>
            <a:r>
              <a:rPr lang="pl-PL" dirty="0" smtClean="0"/>
              <a:t>Wyjechaliśmy o 9 rano. Zwiedzaliśmy rezerwat z żubrami i niedźwiedziem. Byliśmy także w kościele prawosławnym oraz w twierdzy Neamt, którą zdobył król Sobieski.  Wieczorem część grupy poszła na basen.</a:t>
            </a:r>
          </a:p>
          <a:p>
            <a:pPr marL="0" indent="0" algn="ctr">
              <a:buNone/>
            </a:pPr>
            <a:endParaRPr lang="pl-PL" dirty="0" smtClean="0"/>
          </a:p>
          <a:p>
            <a:pPr marL="0" indent="0" algn="ctr">
              <a:buNone/>
            </a:pPr>
            <a:r>
              <a:rPr lang="pl-PL" dirty="0" smtClean="0"/>
              <a:t>We went </a:t>
            </a:r>
            <a:r>
              <a:rPr lang="pl-PL" dirty="0" err="1" smtClean="0"/>
              <a:t>at</a:t>
            </a:r>
            <a:r>
              <a:rPr lang="pl-PL" dirty="0" smtClean="0"/>
              <a:t> 9 AM. We </a:t>
            </a:r>
            <a:r>
              <a:rPr lang="pl-PL" dirty="0" err="1" smtClean="0"/>
              <a:t>visited</a:t>
            </a:r>
            <a:r>
              <a:rPr lang="pl-PL" dirty="0"/>
              <a:t> </a:t>
            </a:r>
            <a:r>
              <a:rPr lang="pl-PL" dirty="0" smtClean="0"/>
              <a:t> </a:t>
            </a:r>
            <a:r>
              <a:rPr lang="pl-PL" dirty="0" err="1" smtClean="0"/>
              <a:t>Reserve</a:t>
            </a:r>
            <a:r>
              <a:rPr lang="pl-PL" dirty="0" smtClean="0"/>
              <a:t> </a:t>
            </a:r>
            <a:r>
              <a:rPr lang="pl-PL" dirty="0"/>
              <a:t>of </a:t>
            </a:r>
            <a:r>
              <a:rPr lang="pl-PL" dirty="0" err="1" smtClean="0"/>
              <a:t>bisons</a:t>
            </a:r>
            <a:r>
              <a:rPr lang="pl-PL" dirty="0" smtClean="0"/>
              <a:t> and </a:t>
            </a:r>
            <a:r>
              <a:rPr lang="pl-PL" dirty="0" err="1" smtClean="0"/>
              <a:t>bear</a:t>
            </a:r>
            <a:r>
              <a:rPr lang="pl-PL" dirty="0" smtClean="0"/>
              <a:t>. We </a:t>
            </a:r>
            <a:r>
              <a:rPr lang="pl-PL" dirty="0" err="1" smtClean="0"/>
              <a:t>were</a:t>
            </a:r>
            <a:r>
              <a:rPr lang="pl-PL" dirty="0" smtClean="0"/>
              <a:t> </a:t>
            </a:r>
            <a:r>
              <a:rPr lang="pl-PL" dirty="0" err="1" smtClean="0"/>
              <a:t>also</a:t>
            </a:r>
            <a:r>
              <a:rPr lang="pl-PL" dirty="0" smtClean="0"/>
              <a:t> in a chuch and in Neamt </a:t>
            </a:r>
            <a:r>
              <a:rPr lang="pl-PL" dirty="0" err="1" smtClean="0"/>
              <a:t>fortress</a:t>
            </a:r>
            <a:r>
              <a:rPr lang="pl-PL" dirty="0" smtClean="0"/>
              <a:t> </a:t>
            </a:r>
            <a:r>
              <a:rPr lang="pl-PL" dirty="0" err="1" smtClean="0"/>
              <a:t>which</a:t>
            </a:r>
            <a:r>
              <a:rPr lang="pl-PL" dirty="0" smtClean="0"/>
              <a:t> </a:t>
            </a:r>
            <a:r>
              <a:rPr lang="pl-PL" dirty="0"/>
              <a:t>was </a:t>
            </a:r>
            <a:r>
              <a:rPr lang="pl-PL" dirty="0" err="1" smtClean="0"/>
              <a:t>conquered</a:t>
            </a:r>
            <a:r>
              <a:rPr lang="pl-PL" dirty="0" smtClean="0"/>
              <a:t> by Sobieski. In the </a:t>
            </a:r>
            <a:r>
              <a:rPr lang="pl-PL" dirty="0" err="1" smtClean="0"/>
              <a:t>evening</a:t>
            </a:r>
            <a:r>
              <a:rPr lang="pl-PL" dirty="0" smtClean="0"/>
              <a:t> </a:t>
            </a:r>
            <a:r>
              <a:rPr lang="pl-PL" dirty="0" err="1" smtClean="0"/>
              <a:t>some</a:t>
            </a:r>
            <a:r>
              <a:rPr lang="pl-PL" dirty="0" smtClean="0"/>
              <a:t> of </a:t>
            </a:r>
            <a:r>
              <a:rPr lang="pl-PL" dirty="0" err="1" smtClean="0"/>
              <a:t>us</a:t>
            </a:r>
            <a:r>
              <a:rPr lang="pl-PL" dirty="0" smtClean="0"/>
              <a:t> went to the </a:t>
            </a:r>
            <a:r>
              <a:rPr lang="pl-PL" dirty="0" err="1" smtClean="0"/>
              <a:t>swimming</a:t>
            </a:r>
            <a:r>
              <a:rPr lang="pl-PL" dirty="0" smtClean="0"/>
              <a:t> </a:t>
            </a:r>
            <a:r>
              <a:rPr lang="pl-PL" dirty="0" err="1" smtClean="0"/>
              <a:t>pool</a:t>
            </a:r>
            <a:r>
              <a:rPr lang="pl-PL" dirty="0" smtClean="0"/>
              <a:t>.</a:t>
            </a:r>
            <a:endParaRPr lang="pl-PL" dirty="0"/>
          </a:p>
        </p:txBody>
      </p:sp>
    </p:spTree>
    <p:extLst>
      <p:ext uri="{BB962C8B-B14F-4D97-AF65-F5344CB8AC3E}">
        <p14:creationId xmlns:p14="http://schemas.microsoft.com/office/powerpoint/2010/main" xmlns="" val="150910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umunia\IMG_388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692696"/>
            <a:ext cx="8028384" cy="5352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111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Dzień szósty – </a:t>
            </a:r>
            <a:r>
              <a:rPr lang="pl-PL" dirty="0" err="1" smtClean="0"/>
              <a:t>Sixth</a:t>
            </a:r>
            <a:r>
              <a:rPr lang="pl-PL" dirty="0" smtClean="0"/>
              <a:t> </a:t>
            </a:r>
            <a:r>
              <a:rPr lang="pl-PL" dirty="0" err="1" smtClean="0"/>
              <a:t>day</a:t>
            </a:r>
            <a:endParaRPr lang="pl-PL" dirty="0"/>
          </a:p>
        </p:txBody>
      </p:sp>
      <p:sp>
        <p:nvSpPr>
          <p:cNvPr id="3" name="Symbol zastępczy zawartości 2"/>
          <p:cNvSpPr>
            <a:spLocks noGrp="1"/>
          </p:cNvSpPr>
          <p:nvPr>
            <p:ph sz="quarter" idx="1"/>
          </p:nvPr>
        </p:nvSpPr>
        <p:spPr/>
        <p:txBody>
          <a:bodyPr/>
          <a:lstStyle/>
          <a:p>
            <a:pPr marL="0" indent="0" algn="ctr">
              <a:buNone/>
            </a:pPr>
            <a:r>
              <a:rPr lang="pl-PL" dirty="0" smtClean="0"/>
              <a:t>30.04.2011.</a:t>
            </a:r>
          </a:p>
          <a:p>
            <a:pPr marL="0" indent="0" algn="ctr">
              <a:buNone/>
            </a:pPr>
            <a:r>
              <a:rPr lang="pl-PL" dirty="0" smtClean="0"/>
              <a:t>Dzisiejszy dzień spędziliśmy w autokarze, w drodze do Bułgarii. Jechaliśmy ok.12 godzin. O 20 dotarliśmy do ośrodka, gdzie spędziliśmy noc. Na obiad jedliśmy gorące kubki. Potem część z nas grała w piłkę nożną, a druga część poszła na wieczorny spacer nad morze. </a:t>
            </a:r>
          </a:p>
          <a:p>
            <a:pPr marL="0" indent="0" algn="ctr">
              <a:buNone/>
            </a:pPr>
            <a:r>
              <a:rPr lang="pl-PL" dirty="0" err="1" smtClean="0"/>
              <a:t>Today</a:t>
            </a:r>
            <a:r>
              <a:rPr lang="pl-PL" dirty="0" smtClean="0"/>
              <a:t> we </a:t>
            </a:r>
            <a:r>
              <a:rPr lang="pl-PL" dirty="0" err="1" smtClean="0"/>
              <a:t>spent</a:t>
            </a:r>
            <a:r>
              <a:rPr lang="pl-PL" dirty="0" smtClean="0"/>
              <a:t> </a:t>
            </a:r>
            <a:r>
              <a:rPr lang="pl-PL" dirty="0" err="1" smtClean="0"/>
              <a:t>our</a:t>
            </a:r>
            <a:r>
              <a:rPr lang="pl-PL" dirty="0" smtClean="0"/>
              <a:t> </a:t>
            </a:r>
            <a:r>
              <a:rPr lang="pl-PL" dirty="0" err="1" smtClean="0"/>
              <a:t>day</a:t>
            </a:r>
            <a:r>
              <a:rPr lang="pl-PL" dirty="0" smtClean="0"/>
              <a:t> in </a:t>
            </a:r>
            <a:r>
              <a:rPr lang="pl-PL" dirty="0" err="1" smtClean="0"/>
              <a:t>our</a:t>
            </a:r>
            <a:r>
              <a:rPr lang="pl-PL" dirty="0" smtClean="0"/>
              <a:t> </a:t>
            </a:r>
            <a:r>
              <a:rPr lang="pl-PL" dirty="0" err="1" smtClean="0"/>
              <a:t>bus</a:t>
            </a:r>
            <a:r>
              <a:rPr lang="pl-PL" dirty="0"/>
              <a:t> </a:t>
            </a:r>
            <a:r>
              <a:rPr lang="pl-PL" dirty="0" smtClean="0"/>
              <a:t>in a </a:t>
            </a:r>
            <a:r>
              <a:rPr lang="pl-PL" dirty="0" err="1" smtClean="0"/>
              <a:t>trip</a:t>
            </a:r>
            <a:r>
              <a:rPr lang="pl-PL" dirty="0" smtClean="0"/>
              <a:t> to </a:t>
            </a:r>
            <a:r>
              <a:rPr lang="pl-PL" dirty="0" err="1" smtClean="0"/>
              <a:t>Bulgaria</a:t>
            </a:r>
            <a:r>
              <a:rPr lang="pl-PL" dirty="0" smtClean="0"/>
              <a:t>. </a:t>
            </a:r>
            <a:r>
              <a:rPr lang="pl-PL" dirty="0" err="1" smtClean="0"/>
              <a:t>Our</a:t>
            </a:r>
            <a:r>
              <a:rPr lang="pl-PL" dirty="0" smtClean="0"/>
              <a:t> </a:t>
            </a:r>
            <a:r>
              <a:rPr lang="pl-PL" dirty="0" err="1" smtClean="0"/>
              <a:t>trip</a:t>
            </a:r>
            <a:r>
              <a:rPr lang="pl-PL" dirty="0" smtClean="0"/>
              <a:t> </a:t>
            </a:r>
            <a:r>
              <a:rPr lang="pl-PL" dirty="0" err="1" smtClean="0"/>
              <a:t>lasted</a:t>
            </a:r>
            <a:r>
              <a:rPr lang="pl-PL" dirty="0" smtClean="0"/>
              <a:t> </a:t>
            </a:r>
            <a:r>
              <a:rPr lang="pl-PL" dirty="0" err="1" smtClean="0"/>
              <a:t>about</a:t>
            </a:r>
            <a:r>
              <a:rPr lang="pl-PL" dirty="0" smtClean="0"/>
              <a:t> 12 </a:t>
            </a:r>
            <a:r>
              <a:rPr lang="pl-PL" dirty="0" err="1" smtClean="0"/>
              <a:t>hours</a:t>
            </a:r>
            <a:r>
              <a:rPr lang="pl-PL" dirty="0" smtClean="0"/>
              <a:t>. We </a:t>
            </a:r>
            <a:r>
              <a:rPr lang="pl-PL" dirty="0" err="1" smtClean="0"/>
              <a:t>got</a:t>
            </a:r>
            <a:r>
              <a:rPr lang="pl-PL" dirty="0" smtClean="0"/>
              <a:t> </a:t>
            </a:r>
            <a:r>
              <a:rPr lang="pl-PL" dirty="0" err="1" smtClean="0"/>
              <a:t>there</a:t>
            </a:r>
            <a:r>
              <a:rPr lang="pl-PL" dirty="0" smtClean="0"/>
              <a:t> </a:t>
            </a:r>
            <a:r>
              <a:rPr lang="pl-PL" dirty="0" err="1" smtClean="0"/>
              <a:t>at</a:t>
            </a:r>
            <a:r>
              <a:rPr lang="pl-PL" dirty="0" smtClean="0"/>
              <a:t> 20 PM, and we </a:t>
            </a:r>
            <a:r>
              <a:rPr lang="pl-PL" dirty="0" err="1" smtClean="0"/>
              <a:t>spent</a:t>
            </a:r>
            <a:r>
              <a:rPr lang="pl-PL" dirty="0" smtClean="0"/>
              <a:t> </a:t>
            </a:r>
            <a:r>
              <a:rPr lang="pl-PL" dirty="0" err="1" smtClean="0"/>
              <a:t>night</a:t>
            </a:r>
            <a:r>
              <a:rPr lang="pl-PL" dirty="0" smtClean="0"/>
              <a:t> in hostel. We </a:t>
            </a:r>
            <a:r>
              <a:rPr lang="pl-PL" dirty="0" err="1" smtClean="0"/>
              <a:t>ate</a:t>
            </a:r>
            <a:r>
              <a:rPr lang="pl-PL" dirty="0" smtClean="0"/>
              <a:t> „hot </a:t>
            </a:r>
            <a:r>
              <a:rPr lang="pl-PL" dirty="0" err="1" smtClean="0"/>
              <a:t>cups</a:t>
            </a:r>
            <a:r>
              <a:rPr lang="pl-PL" dirty="0" smtClean="0"/>
              <a:t>” as dinner. </a:t>
            </a:r>
            <a:r>
              <a:rPr lang="pl-PL" dirty="0" err="1" smtClean="0"/>
              <a:t>Next</a:t>
            </a:r>
            <a:r>
              <a:rPr lang="pl-PL" dirty="0" smtClean="0"/>
              <a:t> </a:t>
            </a:r>
            <a:r>
              <a:rPr lang="pl-PL" dirty="0" err="1" smtClean="0"/>
              <a:t>some</a:t>
            </a:r>
            <a:r>
              <a:rPr lang="pl-PL" dirty="0" smtClean="0"/>
              <a:t> of </a:t>
            </a:r>
            <a:r>
              <a:rPr lang="pl-PL" dirty="0" err="1" smtClean="0"/>
              <a:t>us</a:t>
            </a:r>
            <a:r>
              <a:rPr lang="pl-PL" dirty="0" smtClean="0"/>
              <a:t> </a:t>
            </a:r>
            <a:r>
              <a:rPr lang="pl-PL" dirty="0" err="1" smtClean="0"/>
              <a:t>played</a:t>
            </a:r>
            <a:r>
              <a:rPr lang="pl-PL" dirty="0" smtClean="0"/>
              <a:t> football, </a:t>
            </a:r>
            <a:r>
              <a:rPr lang="pl-PL" dirty="0" err="1" smtClean="0"/>
              <a:t>another</a:t>
            </a:r>
            <a:r>
              <a:rPr lang="pl-PL" dirty="0" smtClean="0"/>
              <a:t> part of </a:t>
            </a:r>
            <a:r>
              <a:rPr lang="pl-PL" dirty="0" err="1" smtClean="0"/>
              <a:t>us</a:t>
            </a:r>
            <a:r>
              <a:rPr lang="pl-PL" dirty="0" smtClean="0"/>
              <a:t> went to the </a:t>
            </a:r>
            <a:r>
              <a:rPr lang="pl-PL" dirty="0" err="1" smtClean="0"/>
              <a:t>sea</a:t>
            </a:r>
            <a:r>
              <a:rPr lang="pl-PL" dirty="0"/>
              <a:t> </a:t>
            </a:r>
            <a:r>
              <a:rPr lang="pl-PL" dirty="0" smtClean="0"/>
              <a:t>by </a:t>
            </a:r>
            <a:r>
              <a:rPr lang="pl-PL" dirty="0" err="1" smtClean="0"/>
              <a:t>night</a:t>
            </a:r>
            <a:r>
              <a:rPr lang="pl-PL" dirty="0" smtClean="0"/>
              <a:t>.</a:t>
            </a:r>
            <a:endParaRPr lang="pl-PL" dirty="0"/>
          </a:p>
        </p:txBody>
      </p:sp>
    </p:spTree>
    <p:extLst>
      <p:ext uri="{BB962C8B-B14F-4D97-AF65-F5344CB8AC3E}">
        <p14:creationId xmlns:p14="http://schemas.microsoft.com/office/powerpoint/2010/main" xmlns="" val="3522587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umunia\P100033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476672"/>
            <a:ext cx="4515966" cy="6021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3362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332656"/>
            <a:ext cx="7772400" cy="1143000"/>
          </a:xfrm>
        </p:spPr>
        <p:txBody>
          <a:bodyPr>
            <a:normAutofit/>
          </a:bodyPr>
          <a:lstStyle/>
          <a:p>
            <a:pPr algn="ctr"/>
            <a:r>
              <a:rPr lang="pl-PL" sz="4800" dirty="0" smtClean="0"/>
              <a:t>KONIEC – THE END</a:t>
            </a:r>
            <a:endParaRPr lang="pl-PL" sz="4800" dirty="0"/>
          </a:p>
        </p:txBody>
      </p:sp>
      <p:pic>
        <p:nvPicPr>
          <p:cNvPr id="3074" name="Picture 2" descr="F:\Rumunia\IMG_38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714353"/>
            <a:ext cx="7092280" cy="47281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90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95536" y="548680"/>
            <a:ext cx="8291264" cy="5615136"/>
          </a:xfrm>
        </p:spPr>
        <p:txBody>
          <a:bodyPr>
            <a:normAutofit/>
          </a:bodyPr>
          <a:lstStyle/>
          <a:p>
            <a:pPr marL="0" indent="0" algn="ctr">
              <a:buNone/>
            </a:pPr>
            <a:r>
              <a:rPr lang="pl-PL" sz="2400" dirty="0"/>
              <a:t>Piatra Neamt to miasto w północnej Rumunii, stolica okręgu </a:t>
            </a:r>
            <a:r>
              <a:rPr lang="pl-PL" sz="2400" dirty="0" err="1"/>
              <a:t>Neamţ</a:t>
            </a:r>
            <a:r>
              <a:rPr lang="pl-PL" sz="2400" dirty="0"/>
              <a:t>. Liczy 107 504 mieszkańców.</a:t>
            </a:r>
          </a:p>
          <a:p>
            <a:pPr marL="0" indent="0" algn="ctr">
              <a:buNone/>
            </a:pPr>
            <a:r>
              <a:rPr lang="pl-PL" sz="2400" dirty="0" smtClean="0"/>
              <a:t>Piatra </a:t>
            </a:r>
            <a:r>
              <a:rPr lang="pl-PL" sz="2400" dirty="0" err="1"/>
              <a:t>Neamţ</a:t>
            </a:r>
            <a:r>
              <a:rPr lang="pl-PL" sz="2400" dirty="0"/>
              <a:t> leży w dolinie Bystrzycy. Otoczone jest przez góry: </a:t>
            </a:r>
            <a:r>
              <a:rPr lang="pl-PL" sz="2400" dirty="0" err="1"/>
              <a:t>Pietricica</a:t>
            </a:r>
            <a:r>
              <a:rPr lang="pl-PL" sz="2400" dirty="0"/>
              <a:t> (590 m), </a:t>
            </a:r>
            <a:r>
              <a:rPr lang="pl-PL" sz="2400" dirty="0" err="1"/>
              <a:t>Cozla</a:t>
            </a:r>
            <a:r>
              <a:rPr lang="pl-PL" sz="2400" dirty="0"/>
              <a:t> (679 m), </a:t>
            </a:r>
            <a:r>
              <a:rPr lang="pl-PL" sz="2400" dirty="0" err="1"/>
              <a:t>Cernegura</a:t>
            </a:r>
            <a:r>
              <a:rPr lang="pl-PL" sz="2400" dirty="0"/>
              <a:t> (852 m), </a:t>
            </a:r>
            <a:r>
              <a:rPr lang="pl-PL" sz="2400" dirty="0" err="1"/>
              <a:t>Bâtca</a:t>
            </a:r>
            <a:r>
              <a:rPr lang="pl-PL" sz="2400" dirty="0"/>
              <a:t> </a:t>
            </a:r>
            <a:r>
              <a:rPr lang="pl-PL" sz="2400" dirty="0" err="1"/>
              <a:t>Doamnei</a:t>
            </a:r>
            <a:r>
              <a:rPr lang="pl-PL" sz="2400" dirty="0"/>
              <a:t> (462 m) i </a:t>
            </a:r>
            <a:r>
              <a:rPr lang="pl-PL" sz="2400" dirty="0" err="1"/>
              <a:t>Cârloman</a:t>
            </a:r>
            <a:r>
              <a:rPr lang="pl-PL" sz="2400" dirty="0"/>
              <a:t> (617 m). Średnia wysokość miasta wynosi 345 metrów. Leży około 350 km na północ od </a:t>
            </a:r>
            <a:r>
              <a:rPr lang="pl-PL" sz="2400" dirty="0" smtClean="0"/>
              <a:t>Bukaresztu.</a:t>
            </a:r>
          </a:p>
          <a:p>
            <a:pPr marL="0" indent="0" algn="ctr">
              <a:buNone/>
            </a:pPr>
            <a:endParaRPr lang="pl-PL" sz="2800" dirty="0" smtClean="0"/>
          </a:p>
          <a:p>
            <a:pPr marL="0" indent="0" algn="ctr">
              <a:buNone/>
            </a:pPr>
            <a:r>
              <a:rPr lang="pl-PL" sz="2400" dirty="0" smtClean="0"/>
              <a:t>Piatra Neamt </a:t>
            </a:r>
            <a:r>
              <a:rPr lang="en-US" sz="2400" dirty="0" smtClean="0"/>
              <a:t>is </a:t>
            </a:r>
            <a:r>
              <a:rPr lang="en-US" sz="2400" dirty="0"/>
              <a:t>the capital city of </a:t>
            </a:r>
            <a:r>
              <a:rPr lang="en-US" sz="2400" dirty="0" err="1"/>
              <a:t>Neamţ</a:t>
            </a:r>
            <a:r>
              <a:rPr lang="en-US" sz="2400" dirty="0"/>
              <a:t> County, in the historical region of Moldavia, eastern Romania. Because of its privileged location in the Eastern Carpathian mountains, it is considered one of the most picturesque cities in Romania. It is also the capital of the Nord-</a:t>
            </a:r>
            <a:r>
              <a:rPr lang="en-US" sz="2400" dirty="0" err="1"/>
              <a:t>Est</a:t>
            </a:r>
            <a:r>
              <a:rPr lang="en-US" sz="2400" dirty="0"/>
              <a:t> (North-East) development region, which consists of six Moldavian counties.</a:t>
            </a:r>
            <a:endParaRPr lang="pl-PL" sz="2400" dirty="0"/>
          </a:p>
        </p:txBody>
      </p:sp>
    </p:spTree>
    <p:extLst>
      <p:ext uri="{BB962C8B-B14F-4D97-AF65-F5344CB8AC3E}">
        <p14:creationId xmlns:p14="http://schemas.microsoft.com/office/powerpoint/2010/main" xmlns="" val="400476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1641556"/>
            <a:ext cx="4695423" cy="3526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196752"/>
            <a:ext cx="3246639" cy="438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0557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Dzień pierwszy – First </a:t>
            </a:r>
            <a:r>
              <a:rPr lang="pl-PL" dirty="0" err="1" smtClean="0"/>
              <a:t>day</a:t>
            </a:r>
            <a:endParaRPr lang="pl-PL" dirty="0"/>
          </a:p>
        </p:txBody>
      </p:sp>
      <p:sp>
        <p:nvSpPr>
          <p:cNvPr id="3" name="Symbol zastępczy zawartości 2"/>
          <p:cNvSpPr>
            <a:spLocks noGrp="1"/>
          </p:cNvSpPr>
          <p:nvPr>
            <p:ph sz="quarter" idx="1"/>
          </p:nvPr>
        </p:nvSpPr>
        <p:spPr/>
        <p:txBody>
          <a:bodyPr/>
          <a:lstStyle/>
          <a:p>
            <a:pPr marL="0" indent="0" algn="ctr">
              <a:buNone/>
            </a:pPr>
            <a:r>
              <a:rPr lang="pl-PL" dirty="0" smtClean="0"/>
              <a:t>25.04.2011.</a:t>
            </a:r>
          </a:p>
          <a:p>
            <a:pPr marL="0" indent="0" algn="ctr">
              <a:buNone/>
            </a:pPr>
            <a:r>
              <a:rPr lang="pl-PL" dirty="0" smtClean="0"/>
              <a:t>Zatrzymaliśmy się w Sibiu, gdzie nocowaliśmy u Chińczyków. Zjedliśmy przepyszny obiad, a następnie zwiedzaliśmy Stare Miasto i robiliśmy dużo zdjęć. Wieczorem, około 21, wróciliśmy do ośrodka i z ogromną chęcią wzięliśmy gorący prysznic.</a:t>
            </a:r>
          </a:p>
          <a:p>
            <a:pPr marL="0" indent="0" algn="ctr">
              <a:buNone/>
            </a:pPr>
            <a:r>
              <a:rPr lang="pl-PL" dirty="0" smtClean="0"/>
              <a:t>We </a:t>
            </a:r>
            <a:r>
              <a:rPr lang="pl-PL" dirty="0" err="1" smtClean="0"/>
              <a:t>stayed</a:t>
            </a:r>
            <a:r>
              <a:rPr lang="pl-PL" dirty="0" smtClean="0"/>
              <a:t> in Sibiu in </a:t>
            </a:r>
            <a:r>
              <a:rPr lang="pl-PL" dirty="0" err="1" smtClean="0"/>
              <a:t>Chinaman</a:t>
            </a:r>
            <a:r>
              <a:rPr lang="pl-PL" dirty="0" smtClean="0"/>
              <a:t> </a:t>
            </a:r>
            <a:r>
              <a:rPr lang="pl-PL" dirty="0" err="1" smtClean="0"/>
              <a:t>house</a:t>
            </a:r>
            <a:r>
              <a:rPr lang="pl-PL" dirty="0" smtClean="0"/>
              <a:t>. We </a:t>
            </a:r>
            <a:r>
              <a:rPr lang="pl-PL" dirty="0" err="1" smtClean="0"/>
              <a:t>ate</a:t>
            </a:r>
            <a:r>
              <a:rPr lang="pl-PL" dirty="0" smtClean="0"/>
              <a:t> </a:t>
            </a:r>
            <a:r>
              <a:rPr lang="pl-PL" dirty="0" err="1" smtClean="0"/>
              <a:t>delicious</a:t>
            </a:r>
            <a:r>
              <a:rPr lang="pl-PL" dirty="0" smtClean="0"/>
              <a:t> dinner, </a:t>
            </a:r>
            <a:r>
              <a:rPr lang="pl-PL" dirty="0" err="1" smtClean="0"/>
              <a:t>next</a:t>
            </a:r>
            <a:r>
              <a:rPr lang="pl-PL" dirty="0" smtClean="0"/>
              <a:t> we </a:t>
            </a:r>
            <a:r>
              <a:rPr lang="pl-PL" dirty="0" err="1" smtClean="0"/>
              <a:t>visited</a:t>
            </a:r>
            <a:r>
              <a:rPr lang="pl-PL" dirty="0" smtClean="0"/>
              <a:t> the Old Town, </a:t>
            </a:r>
            <a:r>
              <a:rPr lang="pl-PL" dirty="0" err="1" smtClean="0"/>
              <a:t>where</a:t>
            </a:r>
            <a:r>
              <a:rPr lang="pl-PL" dirty="0" smtClean="0"/>
              <a:t> we </a:t>
            </a:r>
            <a:r>
              <a:rPr lang="pl-PL" dirty="0" err="1" smtClean="0"/>
              <a:t>could</a:t>
            </a:r>
            <a:r>
              <a:rPr lang="pl-PL" dirty="0" smtClean="0"/>
              <a:t> </a:t>
            </a:r>
            <a:r>
              <a:rPr lang="pl-PL" dirty="0" err="1" smtClean="0"/>
              <a:t>take</a:t>
            </a:r>
            <a:r>
              <a:rPr lang="pl-PL" dirty="0" smtClean="0"/>
              <a:t> </a:t>
            </a:r>
            <a:r>
              <a:rPr lang="pl-PL" dirty="0" err="1" smtClean="0"/>
              <a:t>lots</a:t>
            </a:r>
            <a:r>
              <a:rPr lang="pl-PL" dirty="0" smtClean="0"/>
              <a:t> of </a:t>
            </a:r>
            <a:r>
              <a:rPr lang="pl-PL" dirty="0" err="1" smtClean="0"/>
              <a:t>photos</a:t>
            </a:r>
            <a:r>
              <a:rPr lang="pl-PL" dirty="0" smtClean="0"/>
              <a:t>. At 9 PM we </a:t>
            </a:r>
            <a:r>
              <a:rPr lang="pl-PL" dirty="0" err="1" smtClean="0"/>
              <a:t>came</a:t>
            </a:r>
            <a:r>
              <a:rPr lang="pl-PL" dirty="0" smtClean="0"/>
              <a:t> </a:t>
            </a:r>
            <a:r>
              <a:rPr lang="pl-PL" dirty="0" err="1" smtClean="0"/>
              <a:t>back</a:t>
            </a:r>
            <a:r>
              <a:rPr lang="pl-PL" dirty="0" smtClean="0"/>
              <a:t> to </a:t>
            </a:r>
            <a:r>
              <a:rPr lang="pl-PL" dirty="0" err="1" smtClean="0"/>
              <a:t>our</a:t>
            </a:r>
            <a:r>
              <a:rPr lang="pl-PL" dirty="0" smtClean="0"/>
              <a:t> hostel and we </a:t>
            </a:r>
            <a:r>
              <a:rPr lang="pl-PL" dirty="0" err="1" smtClean="0"/>
              <a:t>all</a:t>
            </a:r>
            <a:r>
              <a:rPr lang="pl-PL" dirty="0" smtClean="0"/>
              <a:t> </a:t>
            </a:r>
            <a:r>
              <a:rPr lang="pl-PL" dirty="0" err="1" smtClean="0"/>
              <a:t>wanted</a:t>
            </a:r>
            <a:r>
              <a:rPr lang="pl-PL" dirty="0" smtClean="0"/>
              <a:t> to </a:t>
            </a:r>
            <a:r>
              <a:rPr lang="pl-PL" dirty="0" err="1" smtClean="0"/>
              <a:t>have</a:t>
            </a:r>
            <a:r>
              <a:rPr lang="pl-PL" dirty="0" smtClean="0"/>
              <a:t> a hot </a:t>
            </a:r>
            <a:r>
              <a:rPr lang="pl-PL" dirty="0" err="1" smtClean="0"/>
              <a:t>shower</a:t>
            </a:r>
            <a:r>
              <a:rPr lang="pl-PL" dirty="0" smtClean="0"/>
              <a:t>.</a:t>
            </a:r>
            <a:endParaRPr lang="pl-PL" dirty="0"/>
          </a:p>
        </p:txBody>
      </p:sp>
    </p:spTree>
    <p:extLst>
      <p:ext uri="{BB962C8B-B14F-4D97-AF65-F5344CB8AC3E}">
        <p14:creationId xmlns:p14="http://schemas.microsoft.com/office/powerpoint/2010/main" xmlns="" val="9775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umunia\IMG_369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764704"/>
            <a:ext cx="8028384" cy="5352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9751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Dzień drugi – </a:t>
            </a:r>
            <a:r>
              <a:rPr lang="pl-PL" dirty="0" err="1" smtClean="0"/>
              <a:t>second</a:t>
            </a:r>
            <a:r>
              <a:rPr lang="pl-PL" dirty="0" smtClean="0"/>
              <a:t> </a:t>
            </a:r>
            <a:r>
              <a:rPr lang="pl-PL" dirty="0" err="1" smtClean="0"/>
              <a:t>day</a:t>
            </a:r>
            <a:endParaRPr lang="pl-PL" dirty="0"/>
          </a:p>
        </p:txBody>
      </p:sp>
      <p:sp>
        <p:nvSpPr>
          <p:cNvPr id="3" name="Symbol zastępczy zawartości 2"/>
          <p:cNvSpPr>
            <a:spLocks noGrp="1"/>
          </p:cNvSpPr>
          <p:nvPr>
            <p:ph sz="quarter" idx="1"/>
          </p:nvPr>
        </p:nvSpPr>
        <p:spPr/>
        <p:txBody>
          <a:bodyPr/>
          <a:lstStyle/>
          <a:p>
            <a:pPr marL="0" indent="0" algn="ctr">
              <a:buNone/>
            </a:pPr>
            <a:r>
              <a:rPr lang="pl-PL" dirty="0" smtClean="0"/>
              <a:t>26.04.2011.</a:t>
            </a:r>
          </a:p>
          <a:p>
            <a:pPr marL="0" indent="0" algn="ctr">
              <a:buNone/>
            </a:pPr>
            <a:r>
              <a:rPr lang="pl-PL" sz="2800" dirty="0" smtClean="0"/>
              <a:t>Rano wyruszyliśmy do miejscowości </a:t>
            </a:r>
            <a:r>
              <a:rPr lang="pl-PL" sz="2800" dirty="0" err="1" smtClean="0"/>
              <a:t>Brasov</a:t>
            </a:r>
            <a:r>
              <a:rPr lang="pl-PL" sz="2800" dirty="0" smtClean="0"/>
              <a:t>, gdzie zjedliśmy obiad składający się z papki kukurydzianej i gołąbków. W nocy poszliśmy zwiedzać do cudowne miasto.</a:t>
            </a:r>
          </a:p>
          <a:p>
            <a:pPr marL="0" indent="0" algn="ctr">
              <a:buNone/>
            </a:pPr>
            <a:r>
              <a:rPr lang="pl-PL" sz="2800" dirty="0" smtClean="0"/>
              <a:t>In the </a:t>
            </a:r>
            <a:r>
              <a:rPr lang="pl-PL" sz="2800" dirty="0" err="1" smtClean="0"/>
              <a:t>morning</a:t>
            </a:r>
            <a:r>
              <a:rPr lang="pl-PL" sz="2800" dirty="0" smtClean="0"/>
              <a:t> we </a:t>
            </a:r>
            <a:r>
              <a:rPr lang="pl-PL" sz="2800" dirty="0" err="1" smtClean="0"/>
              <a:t>left</a:t>
            </a:r>
            <a:r>
              <a:rPr lang="pl-PL" sz="2800" dirty="0" smtClean="0"/>
              <a:t> Sibiu. </a:t>
            </a:r>
            <a:r>
              <a:rPr lang="pl-PL" sz="2800" dirty="0" err="1" smtClean="0"/>
              <a:t>Our</a:t>
            </a:r>
            <a:r>
              <a:rPr lang="pl-PL" sz="2800" dirty="0" smtClean="0"/>
              <a:t> </a:t>
            </a:r>
            <a:r>
              <a:rPr lang="pl-PL" sz="2800" dirty="0" err="1" smtClean="0"/>
              <a:t>next</a:t>
            </a:r>
            <a:r>
              <a:rPr lang="pl-PL" sz="2800" dirty="0" smtClean="0"/>
              <a:t> place to </a:t>
            </a:r>
            <a:r>
              <a:rPr lang="pl-PL" sz="2800" dirty="0" err="1" smtClean="0"/>
              <a:t>stay</a:t>
            </a:r>
            <a:r>
              <a:rPr lang="pl-PL" sz="2800" dirty="0" smtClean="0"/>
              <a:t> was </a:t>
            </a:r>
            <a:r>
              <a:rPr lang="pl-PL" sz="2800" dirty="0" err="1" smtClean="0"/>
              <a:t>Brasow</a:t>
            </a:r>
            <a:r>
              <a:rPr lang="pl-PL" sz="2800" dirty="0" smtClean="0"/>
              <a:t>, </a:t>
            </a:r>
            <a:r>
              <a:rPr lang="pl-PL" sz="2800" dirty="0" err="1" smtClean="0"/>
              <a:t>when</a:t>
            </a:r>
            <a:r>
              <a:rPr lang="pl-PL" sz="2800" dirty="0" smtClean="0"/>
              <a:t> we </a:t>
            </a:r>
            <a:r>
              <a:rPr lang="pl-PL" sz="2800" dirty="0" err="1" smtClean="0"/>
              <a:t>ate</a:t>
            </a:r>
            <a:r>
              <a:rPr lang="pl-PL" sz="2800" dirty="0" smtClean="0"/>
              <a:t> </a:t>
            </a:r>
            <a:r>
              <a:rPr lang="pl-PL" sz="2800" dirty="0" err="1" smtClean="0"/>
              <a:t>unusual</a:t>
            </a:r>
            <a:r>
              <a:rPr lang="pl-PL" sz="2800" dirty="0" smtClean="0"/>
              <a:t> dinner. It was a </a:t>
            </a:r>
            <a:r>
              <a:rPr lang="pl-PL" sz="2800" dirty="0" err="1" smtClean="0"/>
              <a:t>corn</a:t>
            </a:r>
            <a:r>
              <a:rPr lang="pl-PL" sz="2800" dirty="0" smtClean="0"/>
              <a:t> </a:t>
            </a:r>
            <a:r>
              <a:rPr lang="pl-PL" sz="2800" dirty="0" err="1" smtClean="0"/>
              <a:t>mush</a:t>
            </a:r>
            <a:r>
              <a:rPr lang="pl-PL" sz="2800" dirty="0" smtClean="0"/>
              <a:t> </a:t>
            </a:r>
            <a:r>
              <a:rPr lang="pl-PL" sz="2800" dirty="0" err="1" smtClean="0"/>
              <a:t>with</a:t>
            </a:r>
            <a:r>
              <a:rPr lang="pl-PL" sz="2800" dirty="0" smtClean="0"/>
              <a:t> </a:t>
            </a:r>
            <a:r>
              <a:rPr lang="pl-PL" sz="2800" dirty="0" err="1" smtClean="0"/>
              <a:t>traditional</a:t>
            </a:r>
            <a:r>
              <a:rPr lang="pl-PL" sz="2800" dirty="0" smtClean="0"/>
              <a:t> </a:t>
            </a:r>
            <a:r>
              <a:rPr lang="pl-PL" sz="2800" dirty="0" err="1" smtClean="0"/>
              <a:t>rolls</a:t>
            </a:r>
            <a:r>
              <a:rPr lang="pl-PL" sz="2800" dirty="0" smtClean="0"/>
              <a:t> </a:t>
            </a:r>
            <a:r>
              <a:rPr lang="pl-PL" sz="2800" dirty="0" err="1" smtClean="0"/>
              <a:t>made</a:t>
            </a:r>
            <a:r>
              <a:rPr lang="pl-PL" sz="2800" dirty="0" smtClean="0"/>
              <a:t> of </a:t>
            </a:r>
            <a:r>
              <a:rPr lang="pl-PL" sz="2800" dirty="0" err="1" smtClean="0"/>
              <a:t>cabbage</a:t>
            </a:r>
            <a:r>
              <a:rPr lang="pl-PL" sz="2800" dirty="0" smtClean="0"/>
              <a:t> and </a:t>
            </a:r>
            <a:r>
              <a:rPr lang="pl-PL" sz="2800" dirty="0" err="1" smtClean="0"/>
              <a:t>meat</a:t>
            </a:r>
            <a:r>
              <a:rPr lang="pl-PL" sz="2800" dirty="0" smtClean="0"/>
              <a:t>. </a:t>
            </a:r>
            <a:r>
              <a:rPr lang="pl-PL" sz="2800" dirty="0" smtClean="0"/>
              <a:t>At </a:t>
            </a:r>
            <a:r>
              <a:rPr lang="pl-PL" sz="2800" dirty="0" err="1" smtClean="0"/>
              <a:t>night</a:t>
            </a:r>
            <a:r>
              <a:rPr lang="pl-PL" sz="2800" dirty="0" smtClean="0"/>
              <a:t> we went </a:t>
            </a:r>
            <a:r>
              <a:rPr lang="pl-PL" sz="2800" dirty="0" smtClean="0"/>
              <a:t> </a:t>
            </a:r>
            <a:r>
              <a:rPr lang="pl-PL" sz="2800" dirty="0" err="1" smtClean="0"/>
              <a:t>sightseeing</a:t>
            </a:r>
            <a:r>
              <a:rPr lang="pl-PL" sz="2800" dirty="0" smtClean="0"/>
              <a:t> </a:t>
            </a:r>
            <a:r>
              <a:rPr lang="pl-PL" sz="2800" dirty="0" err="1" smtClean="0"/>
              <a:t>this</a:t>
            </a:r>
            <a:r>
              <a:rPr lang="pl-PL" sz="2800" dirty="0" smtClean="0"/>
              <a:t> </a:t>
            </a:r>
            <a:r>
              <a:rPr lang="pl-PL" sz="2800" dirty="0" err="1" smtClean="0"/>
              <a:t>wonderful</a:t>
            </a:r>
            <a:r>
              <a:rPr lang="pl-PL" sz="2800" dirty="0" smtClean="0"/>
              <a:t> city.</a:t>
            </a:r>
          </a:p>
        </p:txBody>
      </p:sp>
    </p:spTree>
    <p:extLst>
      <p:ext uri="{BB962C8B-B14F-4D97-AF65-F5344CB8AC3E}">
        <p14:creationId xmlns:p14="http://schemas.microsoft.com/office/powerpoint/2010/main" xmlns="" val="173069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610727"/>
            <a:ext cx="7161312" cy="5370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7171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Dzień trzeci – Third </a:t>
            </a:r>
            <a:r>
              <a:rPr lang="pl-PL" dirty="0" err="1" smtClean="0"/>
              <a:t>day</a:t>
            </a:r>
            <a:endParaRPr lang="pl-PL" dirty="0"/>
          </a:p>
        </p:txBody>
      </p:sp>
      <p:sp>
        <p:nvSpPr>
          <p:cNvPr id="3" name="Symbol zastępczy zawartości 2"/>
          <p:cNvSpPr>
            <a:spLocks noGrp="1"/>
          </p:cNvSpPr>
          <p:nvPr>
            <p:ph sz="quarter" idx="1"/>
          </p:nvPr>
        </p:nvSpPr>
        <p:spPr/>
        <p:txBody>
          <a:bodyPr/>
          <a:lstStyle/>
          <a:p>
            <a:pPr marL="0" indent="0" algn="ctr">
              <a:buNone/>
            </a:pPr>
            <a:r>
              <a:rPr lang="pl-PL" dirty="0" smtClean="0"/>
              <a:t>27.04.2011.</a:t>
            </a:r>
          </a:p>
          <a:p>
            <a:pPr marL="0" indent="0" algn="ctr">
              <a:buNone/>
            </a:pPr>
            <a:r>
              <a:rPr lang="pl-PL" dirty="0" smtClean="0"/>
              <a:t>W Pietra Neamt zamieszkaliśmy w internacie z własnymi łazienkami. Tę miejscowość także zwiedziliśmy, a nawet wyjechaliśmy kolejką na jedną z gór. Byliśmy także w zamku Draculi, gdzie musieliśmy pokonać 1480 </a:t>
            </a:r>
            <a:r>
              <a:rPr lang="pl-PL" dirty="0" err="1" smtClean="0"/>
              <a:t>schodów!Wszyscy</a:t>
            </a:r>
            <a:r>
              <a:rPr lang="pl-PL" dirty="0" smtClean="0"/>
              <a:t> byli wycieńczeni po tym dniu.</a:t>
            </a:r>
          </a:p>
          <a:p>
            <a:pPr marL="0" indent="0" algn="ctr">
              <a:buNone/>
            </a:pPr>
            <a:r>
              <a:rPr lang="pl-PL" dirty="0" smtClean="0"/>
              <a:t>We </a:t>
            </a:r>
            <a:r>
              <a:rPr lang="pl-PL" dirty="0" err="1" smtClean="0"/>
              <a:t>stayed</a:t>
            </a:r>
            <a:r>
              <a:rPr lang="pl-PL" dirty="0" smtClean="0"/>
              <a:t> </a:t>
            </a:r>
            <a:r>
              <a:rPr lang="pl-PL" dirty="0" err="1" smtClean="0"/>
              <a:t>at</a:t>
            </a:r>
            <a:r>
              <a:rPr lang="pl-PL" dirty="0" smtClean="0"/>
              <a:t> </a:t>
            </a:r>
            <a:r>
              <a:rPr lang="pl-PL" dirty="0" err="1" smtClean="0"/>
              <a:t>rooms</a:t>
            </a:r>
            <a:r>
              <a:rPr lang="pl-PL" dirty="0" smtClean="0"/>
              <a:t> with </a:t>
            </a:r>
            <a:r>
              <a:rPr lang="pl-PL" dirty="0" err="1" smtClean="0"/>
              <a:t>our</a:t>
            </a:r>
            <a:r>
              <a:rPr lang="pl-PL" dirty="0" smtClean="0"/>
              <a:t> </a:t>
            </a:r>
            <a:r>
              <a:rPr lang="pl-PL" dirty="0" err="1" smtClean="0"/>
              <a:t>own</a:t>
            </a:r>
            <a:r>
              <a:rPr lang="pl-PL" dirty="0" smtClean="0"/>
              <a:t> </a:t>
            </a:r>
            <a:r>
              <a:rPr lang="pl-PL" dirty="0" err="1" smtClean="0"/>
              <a:t>bathrooms</a:t>
            </a:r>
            <a:r>
              <a:rPr lang="pl-PL" dirty="0" smtClean="0"/>
              <a:t>. We </a:t>
            </a:r>
            <a:r>
              <a:rPr lang="pl-PL" dirty="0" err="1" smtClean="0"/>
              <a:t>visited</a:t>
            </a:r>
            <a:r>
              <a:rPr lang="pl-PL" dirty="0" smtClean="0"/>
              <a:t> Pietra Neamt, </a:t>
            </a:r>
            <a:r>
              <a:rPr lang="pl-PL" dirty="0" err="1" smtClean="0"/>
              <a:t>also</a:t>
            </a:r>
            <a:r>
              <a:rPr lang="pl-PL" dirty="0" smtClean="0"/>
              <a:t> we run </a:t>
            </a:r>
            <a:r>
              <a:rPr lang="pl-PL" dirty="0" err="1" smtClean="0"/>
              <a:t>into</a:t>
            </a:r>
            <a:r>
              <a:rPr lang="pl-PL" dirty="0" smtClean="0"/>
              <a:t> </a:t>
            </a:r>
            <a:r>
              <a:rPr lang="pl-PL" dirty="0" err="1" smtClean="0"/>
              <a:t>mountain</a:t>
            </a:r>
            <a:r>
              <a:rPr lang="pl-PL" dirty="0" smtClean="0"/>
              <a:t> by </a:t>
            </a:r>
            <a:r>
              <a:rPr lang="pl-PL" dirty="0" err="1" smtClean="0"/>
              <a:t>coaster</a:t>
            </a:r>
            <a:r>
              <a:rPr lang="pl-PL" dirty="0" smtClean="0"/>
              <a:t>. We </a:t>
            </a:r>
            <a:r>
              <a:rPr lang="pl-PL" dirty="0" err="1" smtClean="0"/>
              <a:t>have</a:t>
            </a:r>
            <a:r>
              <a:rPr lang="pl-PL" dirty="0" smtClean="0"/>
              <a:t> </a:t>
            </a:r>
            <a:r>
              <a:rPr lang="pl-PL" dirty="0" err="1" smtClean="0"/>
              <a:t>also</a:t>
            </a:r>
            <a:r>
              <a:rPr lang="pl-PL" dirty="0" smtClean="0"/>
              <a:t> </a:t>
            </a:r>
            <a:r>
              <a:rPr lang="pl-PL" dirty="0" err="1" smtClean="0"/>
              <a:t>been</a:t>
            </a:r>
            <a:r>
              <a:rPr lang="pl-PL" dirty="0" smtClean="0"/>
              <a:t> in </a:t>
            </a:r>
            <a:r>
              <a:rPr lang="pl-PL" dirty="0" err="1" smtClean="0"/>
              <a:t>Dracula’s</a:t>
            </a:r>
            <a:r>
              <a:rPr lang="pl-PL" dirty="0" smtClean="0"/>
              <a:t> </a:t>
            </a:r>
            <a:r>
              <a:rPr lang="pl-PL" dirty="0" err="1" smtClean="0"/>
              <a:t>castle</a:t>
            </a:r>
            <a:r>
              <a:rPr lang="pl-PL" dirty="0" smtClean="0"/>
              <a:t>, </a:t>
            </a:r>
            <a:r>
              <a:rPr lang="pl-PL" dirty="0" err="1" smtClean="0"/>
              <a:t>where</a:t>
            </a:r>
            <a:r>
              <a:rPr lang="pl-PL" dirty="0" smtClean="0"/>
              <a:t> we </a:t>
            </a:r>
            <a:r>
              <a:rPr lang="pl-PL" dirty="0" err="1" smtClean="0"/>
              <a:t>had</a:t>
            </a:r>
            <a:r>
              <a:rPr lang="pl-PL" dirty="0" smtClean="0"/>
              <a:t> to </a:t>
            </a:r>
            <a:r>
              <a:rPr lang="pl-PL" dirty="0" err="1" smtClean="0"/>
              <a:t>defeat</a:t>
            </a:r>
            <a:r>
              <a:rPr lang="pl-PL" dirty="0" smtClean="0"/>
              <a:t> 1480 </a:t>
            </a:r>
            <a:r>
              <a:rPr lang="pl-PL" dirty="0" err="1" smtClean="0"/>
              <a:t>stairs</a:t>
            </a:r>
            <a:r>
              <a:rPr lang="pl-PL" dirty="0" smtClean="0"/>
              <a:t>! We </a:t>
            </a:r>
            <a:r>
              <a:rPr lang="pl-PL" dirty="0" err="1" smtClean="0"/>
              <a:t>were</a:t>
            </a:r>
            <a:r>
              <a:rPr lang="pl-PL" dirty="0" smtClean="0"/>
              <a:t> </a:t>
            </a:r>
            <a:r>
              <a:rPr lang="pl-PL" dirty="0" err="1" smtClean="0"/>
              <a:t>all</a:t>
            </a:r>
            <a:r>
              <a:rPr lang="pl-PL" dirty="0" smtClean="0"/>
              <a:t> </a:t>
            </a:r>
            <a:r>
              <a:rPr lang="pl-PL" dirty="0" err="1" smtClean="0"/>
              <a:t>exhausted</a:t>
            </a:r>
            <a:r>
              <a:rPr lang="pl-PL" dirty="0" smtClean="0"/>
              <a:t>. </a:t>
            </a:r>
            <a:endParaRPr lang="pl-PL" dirty="0"/>
          </a:p>
        </p:txBody>
      </p:sp>
    </p:spTree>
    <p:extLst>
      <p:ext uri="{BB962C8B-B14F-4D97-AF65-F5344CB8AC3E}">
        <p14:creationId xmlns:p14="http://schemas.microsoft.com/office/powerpoint/2010/main" xmlns="" val="174093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umunia\IMG_37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0284" y="476672"/>
            <a:ext cx="7884368" cy="5256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5874995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92</TotalTime>
  <Words>686</Words>
  <Application>Microsoft Office PowerPoint</Application>
  <PresentationFormat>Pokaz na ekranie (4:3)</PresentationFormat>
  <Paragraphs>34</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Kapitał</vt:lpstr>
      <vt:lpstr>COMENIUS </vt:lpstr>
      <vt:lpstr>Slajd 2</vt:lpstr>
      <vt:lpstr>Slajd 3</vt:lpstr>
      <vt:lpstr>Dzień pierwszy – First day</vt:lpstr>
      <vt:lpstr>Slajd 5</vt:lpstr>
      <vt:lpstr>Dzień drugi – second day</vt:lpstr>
      <vt:lpstr>Slajd 7</vt:lpstr>
      <vt:lpstr>Dzień trzeci – Third day</vt:lpstr>
      <vt:lpstr>Slajd 9</vt:lpstr>
      <vt:lpstr>Dzień czwarty – Fourth day</vt:lpstr>
      <vt:lpstr>Slajd 11</vt:lpstr>
      <vt:lpstr>Dzień piąty – Fifth day</vt:lpstr>
      <vt:lpstr>Slajd 13</vt:lpstr>
      <vt:lpstr>Dzień szósty – Sixth day</vt:lpstr>
      <vt:lpstr>Slajd 15</vt:lpstr>
      <vt:lpstr>KONIEC – THE END</vt:lpstr>
    </vt:vector>
  </TitlesOfParts>
  <Company>Grupa PZU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szkolny</cp:lastModifiedBy>
  <cp:revision>14</cp:revision>
  <dcterms:created xsi:type="dcterms:W3CDTF">2012-06-24T10:09:24Z</dcterms:created>
  <dcterms:modified xsi:type="dcterms:W3CDTF">2012-06-25T06:15:25Z</dcterms:modified>
</cp:coreProperties>
</file>