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64" r:id="rId5"/>
    <p:sldId id="262" r:id="rId6"/>
    <p:sldId id="261" r:id="rId7"/>
    <p:sldId id="259" r:id="rId8"/>
    <p:sldId id="260" r:id="rId9"/>
    <p:sldId id="258"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74" d="100"/>
          <a:sy n="74" d="100"/>
        </p:scale>
        <p:origin x="-102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48ABC9-3274-4FA5-9E54-8AD0C6939935}" type="slidenum">
              <a:rPr lang="pl-PL" smtClean="0"/>
              <a:pPr/>
              <a:t>‹#›</a:t>
            </a:fld>
            <a:endParaRPr lang="pl-PL"/>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smtClean="0"/>
              <a:t>Kliknij, aby edytować styl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95" name="Title 94"/>
          <p:cNvSpPr>
            <a:spLocks noGrp="1"/>
          </p:cNvSpPr>
          <p:nvPr>
            <p:ph type="title"/>
          </p:nvPr>
        </p:nvSpPr>
        <p:spPr>
          <a:xfrm>
            <a:off x="457200" y="4463568"/>
            <a:ext cx="8305800" cy="1143000"/>
          </a:xfrm>
        </p:spPr>
        <p:txBody>
          <a:bodyPr/>
          <a:lstStyle/>
          <a:p>
            <a:r>
              <a:rPr lang="pl-PL" smtClean="0"/>
              <a:t>Kliknij, aby edytować styl</a:t>
            </a:r>
            <a:endParaRPr lang="en-US"/>
          </a:p>
        </p:txBody>
      </p:sp>
      <p:sp>
        <p:nvSpPr>
          <p:cNvPr id="2" name="Date Placeholder 1"/>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91" name="Footer Placeholder 90"/>
          <p:cNvSpPr>
            <a:spLocks noGrp="1"/>
          </p:cNvSpPr>
          <p:nvPr>
            <p:ph type="ftr" sz="quarter" idx="11"/>
          </p:nvPr>
        </p:nvSpPr>
        <p:spPr/>
        <p:txBody>
          <a:bodyPr/>
          <a:lstStyle/>
          <a:p>
            <a:endParaRPr lang="pl-PL"/>
          </a:p>
        </p:txBody>
      </p:sp>
      <p:sp>
        <p:nvSpPr>
          <p:cNvPr id="92" name="Slide Number Placeholder 91"/>
          <p:cNvSpPr>
            <a:spLocks noGrp="1"/>
          </p:cNvSpPr>
          <p:nvPr>
            <p:ph type="sldNum" sz="quarter" idx="12"/>
          </p:nvPr>
        </p:nvSpPr>
        <p:spPr/>
        <p:txBody>
          <a:bodyPr/>
          <a:lstStyle/>
          <a:p>
            <a:fld id="{1748ABC9-3274-4FA5-9E54-8AD0C6939935}"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Date Placeholder 4"/>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Date Placeholder 6"/>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748ABC9-3274-4FA5-9E54-8AD0C693993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748ABC9-3274-4FA5-9E54-8AD0C6939935}" type="slidenum">
              <a:rPr lang="pl-PL" smtClean="0"/>
              <a:pPr/>
              <a:t>‹#›</a:t>
            </a:fld>
            <a:endParaRPr lang="pl-PL"/>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5" name="Date Placeholder 4"/>
          <p:cNvSpPr>
            <a:spLocks noGrp="1"/>
          </p:cNvSpPr>
          <p:nvPr>
            <p:ph type="dt" sz="half" idx="10"/>
          </p:nvPr>
        </p:nvSpPr>
        <p:spPr/>
        <p:txBody>
          <a:bodyPr/>
          <a:lstStyle/>
          <a:p>
            <a:fld id="{9FDBE43B-C38F-4075-B8DF-20A4A6C84180}" type="datetimeFigureOut">
              <a:rPr lang="pl-PL" smtClean="0"/>
              <a:pPr/>
              <a:t>2012-06-25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748ABC9-3274-4FA5-9E54-8AD0C6939935}" type="slidenum">
              <a:rPr lang="pl-PL" smtClean="0"/>
              <a:pPr/>
              <a:t>‹#›</a:t>
            </a:fld>
            <a:endParaRPr lang="pl-PL"/>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smtClean="0"/>
              <a:t>Kliknij, aby edytować styl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FDBE43B-C38F-4075-B8DF-20A4A6C84180}" type="datetimeFigureOut">
              <a:rPr lang="pl-PL" smtClean="0"/>
              <a:pPr/>
              <a:t>2012-06-25</a:t>
            </a:fld>
            <a:endParaRPr lang="pl-PL"/>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748ABC9-3274-4FA5-9E54-8AD0C6939935}"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63688" y="188640"/>
            <a:ext cx="5927576" cy="1600327"/>
          </a:xfrm>
        </p:spPr>
        <p:txBody>
          <a:bodyPr>
            <a:noAutofit/>
          </a:bodyPr>
          <a:lstStyle/>
          <a:p>
            <a:pPr algn="ctr"/>
            <a:r>
              <a:rPr lang="pl-PL" sz="7200" dirty="0" smtClean="0"/>
              <a:t>COMENIUS</a:t>
            </a:r>
            <a:endParaRPr lang="pl-PL" sz="7200" dirty="0"/>
          </a:p>
        </p:txBody>
      </p:sp>
      <p:sp>
        <p:nvSpPr>
          <p:cNvPr id="3" name="Podtytuł 2"/>
          <p:cNvSpPr>
            <a:spLocks noGrp="1"/>
          </p:cNvSpPr>
          <p:nvPr>
            <p:ph type="subTitle" idx="1"/>
          </p:nvPr>
        </p:nvSpPr>
        <p:spPr>
          <a:xfrm>
            <a:off x="107504" y="2132856"/>
            <a:ext cx="4419600" cy="2448272"/>
          </a:xfrm>
        </p:spPr>
        <p:txBody>
          <a:bodyPr>
            <a:noAutofit/>
          </a:bodyPr>
          <a:lstStyle/>
          <a:p>
            <a:r>
              <a:rPr lang="pl-PL" sz="7200" dirty="0" smtClean="0"/>
              <a:t>Litwa</a:t>
            </a:r>
          </a:p>
          <a:p>
            <a:r>
              <a:rPr lang="pl-PL" sz="7200" dirty="0" smtClean="0"/>
              <a:t>Lithuania</a:t>
            </a:r>
            <a:endParaRPr lang="pl-PL" sz="7200" dirty="0"/>
          </a:p>
        </p:txBody>
      </p:sp>
    </p:spTree>
    <p:extLst>
      <p:ext uri="{BB962C8B-B14F-4D97-AF65-F5344CB8AC3E}">
        <p14:creationId xmlns:p14="http://schemas.microsoft.com/office/powerpoint/2010/main" xmlns="" val="181242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t>KONIEC – THE END</a:t>
            </a:r>
            <a:endParaRPr lang="pl-PL" sz="4400" dirty="0"/>
          </a:p>
        </p:txBody>
      </p:sp>
      <p:pic>
        <p:nvPicPr>
          <p:cNvPr id="5122" name="Picture 2" descr="F:\Litwa\_MG_01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412774"/>
            <a:ext cx="7524328" cy="50162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06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normAutofit/>
          </a:bodyPr>
          <a:lstStyle/>
          <a:p>
            <a:pPr marL="0" indent="0" algn="ctr">
              <a:buNone/>
            </a:pPr>
            <a:r>
              <a:rPr lang="pl-PL" sz="2800" i="1" dirty="0" smtClean="0">
                <a:latin typeface="Monotype Corsiva" pitchFamily="66" charset="0"/>
              </a:rPr>
              <a:t>Litwa – </a:t>
            </a:r>
            <a:r>
              <a:rPr lang="pl-PL" sz="2800" i="1" dirty="0">
                <a:latin typeface="Monotype Corsiva" pitchFamily="66" charset="0"/>
              </a:rPr>
              <a:t>państwo w </a:t>
            </a:r>
            <a:r>
              <a:rPr lang="pl-PL" sz="2800" i="1" dirty="0" smtClean="0">
                <a:latin typeface="Monotype Corsiva" pitchFamily="66" charset="0"/>
              </a:rPr>
              <a:t>Europie, </a:t>
            </a:r>
            <a:r>
              <a:rPr lang="pl-PL" sz="2800" i="1" dirty="0">
                <a:latin typeface="Monotype Corsiva" pitchFamily="66" charset="0"/>
              </a:rPr>
              <a:t>jeden z krajów bałtyckich, członek Unii Europejskiej i NATO; graniczy od zachodu z Rosją (obwodem kaliningradzkim), od południowego zachodu z Polską, od wschodu z Białorusią, od północy z Łotwą</a:t>
            </a:r>
            <a:r>
              <a:rPr lang="pl-PL" sz="2800" i="1" dirty="0" smtClean="0">
                <a:latin typeface="Monotype Corsiva" pitchFamily="66" charset="0"/>
              </a:rPr>
              <a:t>.</a:t>
            </a:r>
          </a:p>
          <a:p>
            <a:pPr marL="0" indent="0" algn="ctr">
              <a:buNone/>
            </a:pPr>
            <a:endParaRPr lang="pl-PL" sz="2800" i="1" dirty="0" smtClean="0">
              <a:latin typeface="Monotype Corsiva" pitchFamily="66" charset="0"/>
            </a:endParaRPr>
          </a:p>
          <a:p>
            <a:pPr marL="0" indent="0" algn="ctr">
              <a:buNone/>
            </a:pPr>
            <a:r>
              <a:rPr lang="pl-PL" sz="2800" i="1" dirty="0" smtClean="0">
                <a:latin typeface="Monotype Corsiva" pitchFamily="66" charset="0"/>
              </a:rPr>
              <a:t>Lithuania - </a:t>
            </a:r>
            <a:r>
              <a:rPr lang="en-US" sz="2800" i="1" dirty="0">
                <a:latin typeface="Monotype Corsiva" pitchFamily="66" charset="0"/>
              </a:rPr>
              <a:t>is a country in Northern Europe, the largest of the three Baltic states. It is situated along the southeastern shore of the Baltic Sea, whereby to the west lie Sweden and Denmark. It borders Latvia to the north, Belarus to the east and south, Poland to the south, and a Russian </a:t>
            </a:r>
            <a:r>
              <a:rPr lang="en-US" sz="2800" i="1" dirty="0" smtClean="0">
                <a:latin typeface="Monotype Corsiva" pitchFamily="66" charset="0"/>
              </a:rPr>
              <a:t>exclave </a:t>
            </a:r>
            <a:r>
              <a:rPr lang="en-US" sz="2800" i="1" dirty="0">
                <a:latin typeface="Monotype Corsiva" pitchFamily="66" charset="0"/>
              </a:rPr>
              <a:t>to the southwest.</a:t>
            </a:r>
            <a:endParaRPr lang="pl-PL" sz="2800" i="1" dirty="0">
              <a:latin typeface="Monotype Corsiva" pitchFamily="66" charset="0"/>
            </a:endParaRPr>
          </a:p>
        </p:txBody>
      </p:sp>
    </p:spTree>
    <p:extLst>
      <p:ext uri="{BB962C8B-B14F-4D97-AF65-F5344CB8AC3E}">
        <p14:creationId xmlns:p14="http://schemas.microsoft.com/office/powerpoint/2010/main" xmlns="" val="209416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6084" y="365270"/>
            <a:ext cx="7075151" cy="5953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337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t>Dzień pierwszy – First </a:t>
            </a:r>
            <a:r>
              <a:rPr lang="pl-PL" sz="4000" dirty="0" err="1" smtClean="0"/>
              <a:t>day</a:t>
            </a:r>
            <a:endParaRPr lang="pl-PL" sz="4000" dirty="0"/>
          </a:p>
        </p:txBody>
      </p:sp>
      <p:sp>
        <p:nvSpPr>
          <p:cNvPr id="3" name="Symbol zastępczy zawartości 2"/>
          <p:cNvSpPr>
            <a:spLocks noGrp="1"/>
          </p:cNvSpPr>
          <p:nvPr>
            <p:ph idx="1"/>
          </p:nvPr>
        </p:nvSpPr>
        <p:spPr/>
        <p:txBody>
          <a:bodyPr>
            <a:normAutofit lnSpcReduction="10000"/>
          </a:bodyPr>
          <a:lstStyle/>
          <a:p>
            <a:pPr marL="0" indent="0" algn="ctr">
              <a:buNone/>
            </a:pPr>
            <a:r>
              <a:rPr lang="pl-PL" sz="2800" dirty="0" smtClean="0"/>
              <a:t>Po północy zebraliśmy się pod szkołą. O 14 dojechaliśmy do partnerskiej szkoły, gdzie zostaliśmy mile powitani przez Litwinów. O 18 spotkaliśmy się na pizzy i zwiedzaliśmy Wilno nocą. Był to dość męczący dzień ze względu na wyczerpująca podróż.</a:t>
            </a:r>
          </a:p>
          <a:p>
            <a:pPr marL="0" indent="0" algn="ctr">
              <a:buNone/>
            </a:pPr>
            <a:endParaRPr lang="pl-PL" sz="2800" dirty="0" smtClean="0"/>
          </a:p>
          <a:p>
            <a:pPr marL="0" indent="0" algn="ctr">
              <a:buNone/>
            </a:pPr>
            <a:r>
              <a:rPr lang="pl-PL" sz="2800" dirty="0" err="1" smtClean="0"/>
              <a:t>After</a:t>
            </a:r>
            <a:r>
              <a:rPr lang="pl-PL" sz="2800" dirty="0" smtClean="0"/>
              <a:t> </a:t>
            </a:r>
            <a:r>
              <a:rPr lang="pl-PL" sz="2800" dirty="0" err="1" smtClean="0"/>
              <a:t>midnight</a:t>
            </a:r>
            <a:r>
              <a:rPr lang="pl-PL" sz="2800" dirty="0" smtClean="0"/>
              <a:t> we met </a:t>
            </a:r>
            <a:r>
              <a:rPr lang="pl-PL" sz="2800" dirty="0" err="1" smtClean="0"/>
              <a:t>at</a:t>
            </a:r>
            <a:r>
              <a:rPr lang="pl-PL" sz="2800" dirty="0" smtClean="0"/>
              <a:t> </a:t>
            </a:r>
            <a:r>
              <a:rPr lang="pl-PL" sz="2800" dirty="0" err="1" smtClean="0"/>
              <a:t>school</a:t>
            </a:r>
            <a:r>
              <a:rPr lang="pl-PL" sz="2800" dirty="0" smtClean="0"/>
              <a:t>. At 14 PM we </a:t>
            </a:r>
            <a:r>
              <a:rPr lang="pl-PL" sz="2800" dirty="0" err="1" smtClean="0"/>
              <a:t>arrived</a:t>
            </a:r>
            <a:r>
              <a:rPr lang="pl-PL" sz="2800" dirty="0" smtClean="0"/>
              <a:t> to partner </a:t>
            </a:r>
            <a:r>
              <a:rPr lang="pl-PL" sz="2800" dirty="0" err="1" smtClean="0"/>
              <a:t>school</a:t>
            </a:r>
            <a:r>
              <a:rPr lang="pl-PL" sz="2800" dirty="0" smtClean="0"/>
              <a:t>, </a:t>
            </a:r>
            <a:r>
              <a:rPr lang="pl-PL" sz="2800" dirty="0" err="1" smtClean="0"/>
              <a:t>where</a:t>
            </a:r>
            <a:r>
              <a:rPr lang="pl-PL" sz="2800" dirty="0" smtClean="0"/>
              <a:t> we </a:t>
            </a:r>
            <a:r>
              <a:rPr lang="pl-PL" sz="2800" dirty="0" err="1" smtClean="0"/>
              <a:t>were</a:t>
            </a:r>
            <a:r>
              <a:rPr lang="pl-PL" sz="2800" dirty="0" smtClean="0"/>
              <a:t> </a:t>
            </a:r>
            <a:r>
              <a:rPr lang="pl-PL" sz="2800" dirty="0" err="1" smtClean="0"/>
              <a:t>welcomed</a:t>
            </a:r>
            <a:r>
              <a:rPr lang="pl-PL" sz="2800" dirty="0" smtClean="0"/>
              <a:t> </a:t>
            </a:r>
            <a:r>
              <a:rPr lang="pl-PL" sz="2800" dirty="0" err="1" smtClean="0"/>
              <a:t>well</a:t>
            </a:r>
            <a:r>
              <a:rPr lang="pl-PL" sz="2800" dirty="0"/>
              <a:t> </a:t>
            </a:r>
            <a:r>
              <a:rPr lang="pl-PL" sz="2800" dirty="0" smtClean="0"/>
              <a:t>by </a:t>
            </a:r>
            <a:r>
              <a:rPr lang="pl-PL" sz="2800" dirty="0" err="1" smtClean="0"/>
              <a:t>Lithuanians</a:t>
            </a:r>
            <a:r>
              <a:rPr lang="pl-PL" sz="2800" dirty="0" smtClean="0"/>
              <a:t>. At 18 PM we met and </a:t>
            </a:r>
            <a:r>
              <a:rPr lang="pl-PL" sz="2800" dirty="0" err="1" smtClean="0"/>
              <a:t>ate</a:t>
            </a:r>
            <a:r>
              <a:rPr lang="pl-PL" sz="2800" dirty="0" smtClean="0"/>
              <a:t> pizza. We </a:t>
            </a:r>
            <a:r>
              <a:rPr lang="pl-PL" sz="2800" dirty="0" err="1" smtClean="0"/>
              <a:t>also</a:t>
            </a:r>
            <a:r>
              <a:rPr lang="pl-PL" sz="2800" dirty="0" smtClean="0"/>
              <a:t> </a:t>
            </a:r>
            <a:r>
              <a:rPr lang="pl-PL" sz="2800" dirty="0" err="1" smtClean="0"/>
              <a:t>had</a:t>
            </a:r>
            <a:r>
              <a:rPr lang="pl-PL" sz="2800" dirty="0" smtClean="0"/>
              <a:t> a walk </a:t>
            </a:r>
            <a:r>
              <a:rPr lang="pl-PL" sz="2800" dirty="0" err="1" smtClean="0"/>
              <a:t>through</a:t>
            </a:r>
            <a:r>
              <a:rPr lang="pl-PL" sz="2800" dirty="0" smtClean="0"/>
              <a:t> Wilno by </a:t>
            </a:r>
            <a:r>
              <a:rPr lang="pl-PL" sz="2800" dirty="0" err="1" smtClean="0"/>
              <a:t>night</a:t>
            </a:r>
            <a:r>
              <a:rPr lang="pl-PL" sz="2800" dirty="0" smtClean="0"/>
              <a:t>. It was </a:t>
            </a:r>
            <a:r>
              <a:rPr lang="pl-PL" sz="2800" dirty="0" err="1" smtClean="0"/>
              <a:t>very</a:t>
            </a:r>
            <a:r>
              <a:rPr lang="pl-PL" sz="2800" dirty="0" smtClean="0"/>
              <a:t> </a:t>
            </a:r>
            <a:r>
              <a:rPr lang="pl-PL" sz="2800" dirty="0" err="1" smtClean="0"/>
              <a:t>exhausting</a:t>
            </a:r>
            <a:r>
              <a:rPr lang="pl-PL" sz="2800" dirty="0" smtClean="0"/>
              <a:t> </a:t>
            </a:r>
            <a:r>
              <a:rPr lang="pl-PL" sz="2800" dirty="0" err="1" smtClean="0"/>
              <a:t>day</a:t>
            </a:r>
            <a:r>
              <a:rPr lang="pl-PL" sz="2800" dirty="0" smtClean="0"/>
              <a:t> </a:t>
            </a:r>
            <a:r>
              <a:rPr lang="pl-PL" sz="2800" dirty="0" err="1" smtClean="0"/>
              <a:t>because</a:t>
            </a:r>
            <a:r>
              <a:rPr lang="pl-PL" sz="2800" dirty="0" smtClean="0"/>
              <a:t> we </a:t>
            </a:r>
            <a:r>
              <a:rPr lang="pl-PL" sz="2800" dirty="0" err="1" smtClean="0"/>
              <a:t>had</a:t>
            </a:r>
            <a:r>
              <a:rPr lang="pl-PL" sz="2800" dirty="0" smtClean="0"/>
              <a:t> </a:t>
            </a:r>
            <a:r>
              <a:rPr lang="pl-PL" sz="2800" dirty="0" err="1" smtClean="0"/>
              <a:t>very</a:t>
            </a:r>
            <a:r>
              <a:rPr lang="pl-PL" sz="2800" dirty="0" smtClean="0"/>
              <a:t> hard </a:t>
            </a:r>
            <a:r>
              <a:rPr lang="pl-PL" sz="2800" dirty="0" err="1" smtClean="0"/>
              <a:t>night</a:t>
            </a:r>
            <a:r>
              <a:rPr lang="pl-PL" dirty="0" smtClean="0"/>
              <a:t>. </a:t>
            </a:r>
          </a:p>
        </p:txBody>
      </p:sp>
    </p:spTree>
    <p:extLst>
      <p:ext uri="{BB962C8B-B14F-4D97-AF65-F5344CB8AC3E}">
        <p14:creationId xmlns:p14="http://schemas.microsoft.com/office/powerpoint/2010/main" xmlns="" val="4293470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itwa\_MG_94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0560" y="404664"/>
            <a:ext cx="4134205" cy="62013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541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t>Dzień drugi – Second </a:t>
            </a:r>
            <a:r>
              <a:rPr lang="pl-PL" sz="4000" dirty="0" err="1" smtClean="0"/>
              <a:t>day</a:t>
            </a:r>
            <a:endParaRPr lang="pl-PL" sz="4000" dirty="0"/>
          </a:p>
        </p:txBody>
      </p:sp>
      <p:sp>
        <p:nvSpPr>
          <p:cNvPr id="3" name="Symbol zastępczy zawartości 2"/>
          <p:cNvSpPr>
            <a:spLocks noGrp="1"/>
          </p:cNvSpPr>
          <p:nvPr>
            <p:ph idx="1"/>
          </p:nvPr>
        </p:nvSpPr>
        <p:spPr/>
        <p:txBody>
          <a:bodyPr/>
          <a:lstStyle/>
          <a:p>
            <a:pPr marL="0" indent="0" algn="ctr">
              <a:buNone/>
            </a:pPr>
            <a:r>
              <a:rPr lang="pl-PL" dirty="0" smtClean="0"/>
              <a:t>W szkole o 10 rozpoczęło się oficjalne powitanie gości z Anglii, Rumuni i Polski. Około 14 pojechaliśmy zobaczyć zamek w Trokach, a później pojechaliśmy do fabryki czekolady. Po powrocie do Wilna pojechaliśmy na obiad i rozeszliśmy się do rodzin. </a:t>
            </a:r>
          </a:p>
          <a:p>
            <a:pPr marL="0" indent="0" algn="ctr">
              <a:buNone/>
            </a:pPr>
            <a:r>
              <a:rPr lang="pl-PL" dirty="0" smtClean="0"/>
              <a:t>In the </a:t>
            </a:r>
            <a:r>
              <a:rPr lang="pl-PL" dirty="0" err="1" smtClean="0"/>
              <a:t>school</a:t>
            </a:r>
            <a:r>
              <a:rPr lang="pl-PL" dirty="0" smtClean="0"/>
              <a:t> </a:t>
            </a:r>
            <a:r>
              <a:rPr lang="pl-PL" dirty="0" err="1" smtClean="0"/>
              <a:t>at</a:t>
            </a:r>
            <a:r>
              <a:rPr lang="pl-PL" dirty="0" smtClean="0"/>
              <a:t> 10 AM the </a:t>
            </a:r>
            <a:r>
              <a:rPr lang="pl-PL" dirty="0" err="1" smtClean="0"/>
              <a:t>official</a:t>
            </a:r>
            <a:r>
              <a:rPr lang="pl-PL" dirty="0" smtClean="0"/>
              <a:t> </a:t>
            </a:r>
            <a:r>
              <a:rPr lang="pl-PL" dirty="0" err="1" smtClean="0"/>
              <a:t>welcoming</a:t>
            </a:r>
            <a:r>
              <a:rPr lang="pl-PL" dirty="0" smtClean="0"/>
              <a:t> </a:t>
            </a:r>
            <a:r>
              <a:rPr lang="pl-PL" dirty="0" err="1" smtClean="0"/>
              <a:t>started</a:t>
            </a:r>
            <a:r>
              <a:rPr lang="pl-PL" dirty="0" smtClean="0"/>
              <a:t>. </a:t>
            </a:r>
            <a:r>
              <a:rPr lang="pl-PL" dirty="0" err="1" smtClean="0"/>
              <a:t>There</a:t>
            </a:r>
            <a:r>
              <a:rPr lang="pl-PL" dirty="0" smtClean="0"/>
              <a:t> </a:t>
            </a:r>
            <a:r>
              <a:rPr lang="pl-PL" dirty="0" err="1" smtClean="0"/>
              <a:t>were</a:t>
            </a:r>
            <a:r>
              <a:rPr lang="pl-PL" dirty="0" smtClean="0"/>
              <a:t> </a:t>
            </a:r>
            <a:r>
              <a:rPr lang="pl-PL" dirty="0" err="1" smtClean="0"/>
              <a:t>students</a:t>
            </a:r>
            <a:r>
              <a:rPr lang="pl-PL" dirty="0" smtClean="0"/>
              <a:t> from England, Romania and Poland. At 14 PM we went to </a:t>
            </a:r>
            <a:r>
              <a:rPr lang="pl-PL" dirty="0" err="1" smtClean="0"/>
              <a:t>castle</a:t>
            </a:r>
            <a:r>
              <a:rPr lang="pl-PL" dirty="0" smtClean="0"/>
              <a:t> in Trocki, </a:t>
            </a:r>
            <a:r>
              <a:rPr lang="pl-PL" dirty="0" err="1" smtClean="0"/>
              <a:t>next</a:t>
            </a:r>
            <a:r>
              <a:rPr lang="pl-PL" dirty="0" smtClean="0"/>
              <a:t> we went to </a:t>
            </a:r>
            <a:r>
              <a:rPr lang="pl-PL" dirty="0" err="1" smtClean="0"/>
              <a:t>chocolate</a:t>
            </a:r>
            <a:r>
              <a:rPr lang="pl-PL" dirty="0" smtClean="0"/>
              <a:t> </a:t>
            </a:r>
            <a:r>
              <a:rPr lang="pl-PL" dirty="0" err="1" smtClean="0"/>
              <a:t>factory</a:t>
            </a:r>
            <a:r>
              <a:rPr lang="pl-PL" dirty="0" smtClean="0"/>
              <a:t>. </a:t>
            </a:r>
            <a:r>
              <a:rPr lang="pl-PL" dirty="0" err="1" smtClean="0"/>
              <a:t>After</a:t>
            </a:r>
            <a:r>
              <a:rPr lang="pl-PL" dirty="0" smtClean="0"/>
              <a:t> we </a:t>
            </a:r>
            <a:r>
              <a:rPr lang="pl-PL" dirty="0" err="1" smtClean="0"/>
              <a:t>came</a:t>
            </a:r>
            <a:r>
              <a:rPr lang="pl-PL" dirty="0" smtClean="0"/>
              <a:t> </a:t>
            </a:r>
            <a:r>
              <a:rPr lang="pl-PL" dirty="0" err="1" smtClean="0"/>
              <a:t>back</a:t>
            </a:r>
            <a:r>
              <a:rPr lang="pl-PL" dirty="0" smtClean="0"/>
              <a:t> to Wilno we went to the dinner and we went to </a:t>
            </a:r>
            <a:r>
              <a:rPr lang="pl-PL" dirty="0" err="1" smtClean="0"/>
              <a:t>our</a:t>
            </a:r>
            <a:r>
              <a:rPr lang="pl-PL" dirty="0" smtClean="0"/>
              <a:t> host </a:t>
            </a:r>
            <a:r>
              <a:rPr lang="pl-PL" dirty="0" err="1" smtClean="0"/>
              <a:t>families</a:t>
            </a:r>
            <a:r>
              <a:rPr lang="pl-PL" dirty="0" smtClean="0"/>
              <a:t>.</a:t>
            </a:r>
            <a:endParaRPr lang="pl-PL" dirty="0"/>
          </a:p>
        </p:txBody>
      </p:sp>
    </p:spTree>
    <p:extLst>
      <p:ext uri="{BB962C8B-B14F-4D97-AF65-F5344CB8AC3E}">
        <p14:creationId xmlns:p14="http://schemas.microsoft.com/office/powerpoint/2010/main" xmlns="" val="54812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3074" name="Picture 2" descr="F:\Litwa\_MG_98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764704"/>
            <a:ext cx="7740352" cy="516023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376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1143000"/>
          </a:xfrm>
        </p:spPr>
        <p:txBody>
          <a:bodyPr>
            <a:normAutofit/>
          </a:bodyPr>
          <a:lstStyle/>
          <a:p>
            <a:pPr algn="ctr"/>
            <a:r>
              <a:rPr lang="pl-PL" sz="4000" dirty="0" smtClean="0"/>
              <a:t>Dzień trzeci – Third </a:t>
            </a:r>
            <a:r>
              <a:rPr lang="pl-PL" sz="4000" dirty="0" err="1" smtClean="0"/>
              <a:t>day</a:t>
            </a:r>
            <a:endParaRPr lang="pl-PL" sz="4000" dirty="0"/>
          </a:p>
        </p:txBody>
      </p:sp>
      <p:sp>
        <p:nvSpPr>
          <p:cNvPr id="3" name="Symbol zastępczy zawartości 2"/>
          <p:cNvSpPr>
            <a:spLocks noGrp="1"/>
          </p:cNvSpPr>
          <p:nvPr>
            <p:ph idx="1"/>
          </p:nvPr>
        </p:nvSpPr>
        <p:spPr>
          <a:xfrm>
            <a:off x="467544" y="1412776"/>
            <a:ext cx="8229600" cy="4525963"/>
          </a:xfrm>
        </p:spPr>
        <p:txBody>
          <a:bodyPr>
            <a:noAutofit/>
          </a:bodyPr>
          <a:lstStyle/>
          <a:p>
            <a:pPr marL="0" indent="0" algn="ctr">
              <a:buNone/>
            </a:pPr>
            <a:r>
              <a:rPr lang="pl-PL" sz="2800" dirty="0" smtClean="0"/>
              <a:t>O 9 spotkaliśmy się w szkole. Na początku pojechaliśmy zobaczyć dawną stolicę Litwy, była naprawdę piękna. Następnie pojechaliśmy piec chleb, gdzie później zjedliśmy obiad. Około 21 poszliśmy zobaczyć widok Wilna z góry, znajdującej się za szkołą. Po tym wyruszyliśmy w drogę powrotną.</a:t>
            </a:r>
          </a:p>
          <a:p>
            <a:pPr marL="0" indent="0" algn="ctr">
              <a:buNone/>
            </a:pPr>
            <a:r>
              <a:rPr lang="pl-PL" sz="2800" dirty="0" smtClean="0"/>
              <a:t>At 9 we met </a:t>
            </a:r>
            <a:r>
              <a:rPr lang="pl-PL" sz="2800" dirty="0" err="1" smtClean="0"/>
              <a:t>at</a:t>
            </a:r>
            <a:r>
              <a:rPr lang="pl-PL" sz="2800" dirty="0" smtClean="0"/>
              <a:t> </a:t>
            </a:r>
            <a:r>
              <a:rPr lang="pl-PL" sz="2800" dirty="0" err="1" smtClean="0"/>
              <a:t>school</a:t>
            </a:r>
            <a:r>
              <a:rPr lang="pl-PL" sz="2800" dirty="0" smtClean="0"/>
              <a:t>. In the </a:t>
            </a:r>
            <a:r>
              <a:rPr lang="pl-PL" sz="2800" dirty="0" err="1" smtClean="0"/>
              <a:t>beginning</a:t>
            </a:r>
            <a:r>
              <a:rPr lang="pl-PL" sz="2800" dirty="0" smtClean="0"/>
              <a:t> we went to </a:t>
            </a:r>
            <a:r>
              <a:rPr lang="pl-PL" sz="2800" dirty="0" err="1" smtClean="0"/>
              <a:t>see</a:t>
            </a:r>
            <a:r>
              <a:rPr lang="pl-PL" sz="2800" dirty="0" smtClean="0"/>
              <a:t> </a:t>
            </a:r>
            <a:r>
              <a:rPr lang="pl-PL" sz="2800" dirty="0" err="1" smtClean="0"/>
              <a:t>previous</a:t>
            </a:r>
            <a:r>
              <a:rPr lang="pl-PL" sz="2800" dirty="0" smtClean="0"/>
              <a:t> capital of </a:t>
            </a:r>
            <a:r>
              <a:rPr lang="pl-PL" sz="2800" dirty="0" err="1" smtClean="0"/>
              <a:t>Lithuania</a:t>
            </a:r>
            <a:r>
              <a:rPr lang="pl-PL" sz="2800" dirty="0" smtClean="0"/>
              <a:t>, Kowno, </a:t>
            </a:r>
            <a:r>
              <a:rPr lang="pl-PL" sz="2800" dirty="0" err="1" smtClean="0"/>
              <a:t>it</a:t>
            </a:r>
            <a:r>
              <a:rPr lang="pl-PL" sz="2800" dirty="0" smtClean="0"/>
              <a:t> was </a:t>
            </a:r>
            <a:r>
              <a:rPr lang="pl-PL" sz="2800" dirty="0" err="1" smtClean="0"/>
              <a:t>really</a:t>
            </a:r>
            <a:r>
              <a:rPr lang="pl-PL" sz="2800" dirty="0" smtClean="0"/>
              <a:t> </a:t>
            </a:r>
            <a:r>
              <a:rPr lang="pl-PL" sz="2800" dirty="0" err="1" smtClean="0"/>
              <a:t>beautiful</a:t>
            </a:r>
            <a:r>
              <a:rPr lang="pl-PL" sz="2800" dirty="0" smtClean="0"/>
              <a:t> city. </a:t>
            </a:r>
            <a:r>
              <a:rPr lang="pl-PL" sz="2800" dirty="0" err="1" smtClean="0"/>
              <a:t>Next</a:t>
            </a:r>
            <a:r>
              <a:rPr lang="pl-PL" sz="2800" dirty="0" smtClean="0"/>
              <a:t> we </a:t>
            </a:r>
            <a:r>
              <a:rPr lang="pl-PL" sz="2800" dirty="0" err="1" smtClean="0"/>
              <a:t>bake</a:t>
            </a:r>
            <a:r>
              <a:rPr lang="pl-PL" sz="2800" dirty="0" smtClean="0"/>
              <a:t> </a:t>
            </a:r>
            <a:r>
              <a:rPr lang="pl-PL" sz="2800" dirty="0" err="1" smtClean="0"/>
              <a:t>our</a:t>
            </a:r>
            <a:r>
              <a:rPr lang="pl-PL" sz="2800" dirty="0" smtClean="0"/>
              <a:t> </a:t>
            </a:r>
            <a:r>
              <a:rPr lang="pl-PL" sz="2800" dirty="0" err="1" smtClean="0"/>
              <a:t>own</a:t>
            </a:r>
            <a:r>
              <a:rPr lang="pl-PL" sz="2800" dirty="0" smtClean="0"/>
              <a:t> </a:t>
            </a:r>
            <a:r>
              <a:rPr lang="pl-PL" sz="2800" dirty="0" err="1" smtClean="0"/>
              <a:t>breads</a:t>
            </a:r>
            <a:r>
              <a:rPr lang="pl-PL" sz="2800" dirty="0" smtClean="0"/>
              <a:t>, </a:t>
            </a:r>
            <a:r>
              <a:rPr lang="pl-PL" sz="2800" dirty="0" err="1" smtClean="0"/>
              <a:t>also</a:t>
            </a:r>
            <a:r>
              <a:rPr lang="pl-PL" sz="2800" dirty="0"/>
              <a:t> </a:t>
            </a:r>
            <a:r>
              <a:rPr lang="pl-PL" sz="2800" dirty="0" smtClean="0"/>
              <a:t>in </a:t>
            </a:r>
            <a:r>
              <a:rPr lang="pl-PL" sz="2800" dirty="0" err="1" smtClean="0"/>
              <a:t>this</a:t>
            </a:r>
            <a:r>
              <a:rPr lang="pl-PL" sz="2800" dirty="0" smtClean="0"/>
              <a:t> place we </a:t>
            </a:r>
            <a:r>
              <a:rPr lang="pl-PL" sz="2800" dirty="0" err="1" smtClean="0"/>
              <a:t>ate</a:t>
            </a:r>
            <a:r>
              <a:rPr lang="pl-PL" sz="2800" dirty="0" smtClean="0"/>
              <a:t> dinner. </a:t>
            </a:r>
            <a:r>
              <a:rPr lang="pl-PL" sz="2800" dirty="0" err="1" smtClean="0"/>
              <a:t>About</a:t>
            </a:r>
            <a:r>
              <a:rPr lang="pl-PL" sz="2800" dirty="0" smtClean="0"/>
              <a:t> 21 PM we went to </a:t>
            </a:r>
            <a:r>
              <a:rPr lang="pl-PL" sz="2800" dirty="0" err="1" smtClean="0"/>
              <a:t>see</a:t>
            </a:r>
            <a:r>
              <a:rPr lang="pl-PL" sz="2800" dirty="0" smtClean="0"/>
              <a:t> </a:t>
            </a:r>
            <a:r>
              <a:rPr lang="pl-PL" sz="2800" dirty="0" err="1" smtClean="0"/>
              <a:t>view</a:t>
            </a:r>
            <a:r>
              <a:rPr lang="pl-PL" sz="2800" dirty="0" smtClean="0"/>
              <a:t> of Wilno from top. </a:t>
            </a:r>
            <a:r>
              <a:rPr lang="pl-PL" sz="2800" dirty="0" err="1" smtClean="0"/>
              <a:t>Later</a:t>
            </a:r>
            <a:r>
              <a:rPr lang="pl-PL" sz="2800" dirty="0" smtClean="0"/>
              <a:t> we went </a:t>
            </a:r>
            <a:r>
              <a:rPr lang="pl-PL" sz="2800" dirty="0" err="1" smtClean="0"/>
              <a:t>back</a:t>
            </a:r>
            <a:r>
              <a:rPr lang="pl-PL" sz="2800" dirty="0" smtClean="0"/>
              <a:t> </a:t>
            </a:r>
            <a:r>
              <a:rPr lang="pl-PL" sz="2800" dirty="0" err="1" smtClean="0"/>
              <a:t>home</a:t>
            </a:r>
            <a:r>
              <a:rPr lang="pl-PL" sz="2800" dirty="0" smtClean="0"/>
              <a:t>.</a:t>
            </a:r>
            <a:endParaRPr lang="pl-PL" sz="2800" dirty="0"/>
          </a:p>
        </p:txBody>
      </p:sp>
    </p:spTree>
    <p:extLst>
      <p:ext uri="{BB962C8B-B14F-4D97-AF65-F5344CB8AC3E}">
        <p14:creationId xmlns:p14="http://schemas.microsoft.com/office/powerpoint/2010/main" xmlns="" val="280041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4098" name="Picture 2" descr="F:\Litwa\_MG_99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764704"/>
            <a:ext cx="7452320" cy="4968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0248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63</TotalTime>
  <Words>439</Words>
  <Application>Microsoft Office PowerPoint</Application>
  <PresentationFormat>Pokaz na ekranie (4:3)</PresentationFormat>
  <Paragraphs>17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Strzecha</vt:lpstr>
      <vt:lpstr>COMENIUS</vt:lpstr>
      <vt:lpstr>Slajd 2</vt:lpstr>
      <vt:lpstr>Slajd 3</vt:lpstr>
      <vt:lpstr>Dzień pierwszy – First day</vt:lpstr>
      <vt:lpstr>Slajd 5</vt:lpstr>
      <vt:lpstr>Dzień drugi – Second day</vt:lpstr>
      <vt:lpstr>Slajd 7</vt:lpstr>
      <vt:lpstr>Dzień trzeci – Third day</vt:lpstr>
      <vt:lpstr>Slajd 9</vt:lpstr>
      <vt:lpstr>KONIEC – THE END</vt:lpstr>
    </vt:vector>
  </TitlesOfParts>
  <Company>Grupa PZU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COMENIUS</dc:title>
  <dc:creator>User</dc:creator>
  <cp:lastModifiedBy>szkolny</cp:lastModifiedBy>
  <cp:revision>7</cp:revision>
  <dcterms:created xsi:type="dcterms:W3CDTF">2012-06-24T19:36:54Z</dcterms:created>
  <dcterms:modified xsi:type="dcterms:W3CDTF">2012-06-25T06:19:10Z</dcterms:modified>
</cp:coreProperties>
</file>