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2" r:id="rId3"/>
    <p:sldId id="282" r:id="rId4"/>
    <p:sldId id="283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69" r:id="rId15"/>
    <p:sldId id="271" r:id="rId16"/>
    <p:sldId id="270" r:id="rId17"/>
    <p:sldId id="264" r:id="rId18"/>
    <p:sldId id="268" r:id="rId19"/>
    <p:sldId id="28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0698E-8511-477C-8812-52D16910584B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72BB-9F66-4DFC-9501-DD1B3AF96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26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2BB-9F66-4DFC-9501-DD1B3AF96B8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1610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2BB-9F66-4DFC-9501-DD1B3AF96B8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931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810171-C6E7-45D6-9785-91492886CCAA}" type="datetimeFigureOut">
              <a:rPr lang="pl-PL" smtClean="0"/>
              <a:pPr/>
              <a:t>2012-06-25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5F8B7DF-D135-424E-B919-1EF6B0467A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0" y="188640"/>
            <a:ext cx="4033435" cy="170216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COMENIUS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16016" y="2564904"/>
            <a:ext cx="3309803" cy="3168352"/>
          </a:xfrm>
        </p:spPr>
        <p:txBody>
          <a:bodyPr>
            <a:noAutofit/>
          </a:bodyPr>
          <a:lstStyle/>
          <a:p>
            <a:r>
              <a:rPr lang="pl-PL" sz="4400" dirty="0" smtClean="0"/>
              <a:t>ANGLIA                  ENGLAND </a:t>
            </a:r>
          </a:p>
          <a:p>
            <a:r>
              <a:rPr lang="pl-PL" sz="4400" dirty="0" smtClean="0"/>
              <a:t>FRANCJA            FRANCE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xmlns="" val="42274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Piąty – </a:t>
            </a:r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pl-PL" dirty="0" smtClean="0"/>
              <a:t>Tego dnia zwiedzaliśmy Liverpool – miasto z którego wywodzą się Beatlesi. Zwiedziliśmy wiele interesujących miejsc takich jak club gdzie pierwszy raz zagrali Beatlesi czy stadion FC </a:t>
            </a:r>
            <a:r>
              <a:rPr lang="pl-PL" dirty="0" err="1" smtClean="0"/>
              <a:t>Liverpool’u</a:t>
            </a:r>
            <a:r>
              <a:rPr lang="pl-PL" dirty="0" smtClean="0"/>
              <a:t>. Po powrocie do hotelu w Preston mieliśmy czas wolny.</a:t>
            </a:r>
          </a:p>
          <a:p>
            <a:pPr marL="68580" indent="0">
              <a:buNone/>
            </a:pP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we </a:t>
            </a:r>
            <a:r>
              <a:rPr lang="pl-PL" dirty="0" err="1" smtClean="0"/>
              <a:t>visited</a:t>
            </a:r>
            <a:r>
              <a:rPr lang="pl-PL" dirty="0" smtClean="0"/>
              <a:t> Liverpool – city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Beatles </a:t>
            </a:r>
            <a:r>
              <a:rPr lang="pl-PL" dirty="0" err="1" smtClean="0"/>
              <a:t>come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. </a:t>
            </a:r>
            <a:r>
              <a:rPr lang="pl-PL" dirty="0" smtClean="0"/>
              <a:t>We </a:t>
            </a:r>
            <a:r>
              <a:rPr lang="pl-PL" dirty="0" err="1" smtClean="0"/>
              <a:t>explored</a:t>
            </a:r>
            <a:r>
              <a:rPr lang="pl-PL" dirty="0" smtClean="0"/>
              <a:t> </a:t>
            </a:r>
            <a:r>
              <a:rPr lang="pl-PL" dirty="0" smtClean="0"/>
              <a:t>many </a:t>
            </a:r>
            <a:r>
              <a:rPr lang="pl-PL" dirty="0" err="1" smtClean="0"/>
              <a:t>intresting</a:t>
            </a:r>
            <a:r>
              <a:rPr lang="pl-PL" dirty="0" smtClean="0"/>
              <a:t> </a:t>
            </a:r>
            <a:r>
              <a:rPr lang="pl-PL" dirty="0" err="1" smtClean="0"/>
              <a:t>places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Cavern</a:t>
            </a:r>
            <a:r>
              <a:rPr lang="pl-PL" dirty="0" smtClean="0"/>
              <a:t> </a:t>
            </a:r>
            <a:r>
              <a:rPr lang="pl-PL" dirty="0" err="1" smtClean="0"/>
              <a:t>club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the Beatles </a:t>
            </a:r>
            <a:r>
              <a:rPr lang="pl-PL" dirty="0" err="1" smtClean="0"/>
              <a:t>played</a:t>
            </a:r>
            <a:r>
              <a:rPr lang="pl-PL" dirty="0" smtClean="0"/>
              <a:t> first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smtClean="0"/>
              <a:t>stadion of FC Liverpool.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we </a:t>
            </a:r>
            <a:r>
              <a:rPr lang="pl-PL" dirty="0" err="1" smtClean="0"/>
              <a:t>came</a:t>
            </a:r>
            <a:r>
              <a:rPr lang="pl-PL" dirty="0" smtClean="0"/>
              <a:t> back</a:t>
            </a:r>
            <a:r>
              <a:rPr lang="pl-PL" dirty="0"/>
              <a:t> </a:t>
            </a:r>
            <a:r>
              <a:rPr lang="pl-PL" dirty="0" smtClean="0"/>
              <a:t>to Preston </a:t>
            </a:r>
            <a:r>
              <a:rPr lang="pl-PL" dirty="0" smtClean="0"/>
              <a:t> and we </a:t>
            </a:r>
            <a:r>
              <a:rPr lang="pl-PL" dirty="0" err="1" smtClean="0"/>
              <a:t>had</a:t>
            </a:r>
            <a:r>
              <a:rPr lang="pl-PL" dirty="0" smtClean="0"/>
              <a:t> time off.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870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F:\Anglia\DSC_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67815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0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szósty – </a:t>
            </a:r>
            <a:r>
              <a:rPr lang="pl-PL" dirty="0" err="1" smtClean="0"/>
              <a:t>Sixth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pl-PL" dirty="0" smtClean="0"/>
              <a:t>Dzisiaj pojechaliśmy do Lake </a:t>
            </a:r>
            <a:r>
              <a:rPr lang="pl-PL" dirty="0" err="1" smtClean="0"/>
              <a:t>District</a:t>
            </a:r>
            <a:r>
              <a:rPr lang="pl-PL" dirty="0" smtClean="0"/>
              <a:t>, gdzie mieliśmy czas wolny. Po rejsie statkiem po jednym z jezior mieliśmy okazję kupić sobie pamiątki oraz próbować najlepszych lodów w Anglii, jak twierdziły rodziny goszczące.</a:t>
            </a:r>
          </a:p>
          <a:p>
            <a:pPr marL="68580" indent="0" algn="ctr">
              <a:buNone/>
            </a:pPr>
            <a:r>
              <a:rPr lang="pl-PL" dirty="0" err="1" smtClean="0"/>
              <a:t>Today</a:t>
            </a:r>
            <a:r>
              <a:rPr lang="pl-PL" dirty="0" smtClean="0"/>
              <a:t> we went to Lake </a:t>
            </a:r>
            <a:r>
              <a:rPr lang="pl-PL" dirty="0" err="1" smtClean="0"/>
              <a:t>District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we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kind</a:t>
            </a:r>
            <a:r>
              <a:rPr lang="pl-PL" dirty="0" smtClean="0"/>
              <a:t> of </a:t>
            </a:r>
            <a:r>
              <a:rPr lang="pl-PL" dirty="0" err="1" smtClean="0"/>
              <a:t>leasure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.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cruise</a:t>
            </a:r>
            <a:r>
              <a:rPr lang="pl-PL" dirty="0" smtClean="0"/>
              <a:t> on </a:t>
            </a:r>
            <a:r>
              <a:rPr lang="pl-PL" dirty="0" err="1" smtClean="0"/>
              <a:t>ferry</a:t>
            </a:r>
            <a:r>
              <a:rPr lang="pl-PL" dirty="0" smtClean="0"/>
              <a:t> we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occasion</a:t>
            </a:r>
            <a:r>
              <a:rPr lang="pl-PL" dirty="0" smtClean="0"/>
              <a:t> to </a:t>
            </a:r>
            <a:r>
              <a:rPr lang="pl-PL" dirty="0" err="1" smtClean="0"/>
              <a:t>buy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souvenirs</a:t>
            </a:r>
            <a:r>
              <a:rPr lang="pl-PL" dirty="0" smtClean="0"/>
              <a:t> and </a:t>
            </a:r>
            <a:r>
              <a:rPr lang="pl-PL" dirty="0" err="1" smtClean="0"/>
              <a:t>try</a:t>
            </a:r>
            <a:r>
              <a:rPr lang="pl-PL" dirty="0" smtClean="0"/>
              <a:t> the </a:t>
            </a:r>
            <a:r>
              <a:rPr lang="pl-PL" dirty="0" err="1" smtClean="0"/>
              <a:t>best</a:t>
            </a:r>
            <a:r>
              <a:rPr lang="pl-PL" dirty="0" smtClean="0"/>
              <a:t> </a:t>
            </a:r>
            <a:r>
              <a:rPr lang="pl-PL" dirty="0" err="1" smtClean="0"/>
              <a:t>ice-creams</a:t>
            </a:r>
            <a:r>
              <a:rPr lang="pl-PL" dirty="0" smtClean="0"/>
              <a:t> in England </a:t>
            </a:r>
            <a:r>
              <a:rPr lang="pl-PL" dirty="0" err="1" smtClean="0"/>
              <a:t>according</a:t>
            </a:r>
            <a:r>
              <a:rPr lang="pl-PL" dirty="0" smtClean="0"/>
              <a:t> to host </a:t>
            </a:r>
            <a:r>
              <a:rPr lang="pl-PL" dirty="0" err="1" smtClean="0"/>
              <a:t>families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933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F:\Anglia\DSC_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12360" cy="52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8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siódmy – </a:t>
            </a:r>
            <a:r>
              <a:rPr lang="pl-PL" dirty="0" err="1" smtClean="0"/>
              <a:t>seventh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pl-PL" dirty="0" smtClean="0"/>
              <a:t>Dzień siódmy rozpoczęliśmy wycieczką do Oxfordu, gdzie zwiedzaliśmy Kościół Katolicki, New Collage oraz </a:t>
            </a:r>
            <a:r>
              <a:rPr lang="pl-PL" dirty="0" err="1" smtClean="0"/>
              <a:t>Madline</a:t>
            </a:r>
            <a:r>
              <a:rPr lang="pl-PL" dirty="0" smtClean="0"/>
              <a:t> Collage. </a:t>
            </a:r>
            <a:r>
              <a:rPr lang="pl-PL" dirty="0"/>
              <a:t> </a:t>
            </a:r>
            <a:r>
              <a:rPr lang="pl-PL" dirty="0" smtClean="0"/>
              <a:t>Po obiedzie mieliśmy czas by spędzić czas w swoim gronie i porozmawiać  o naszych wrażeniach z wyjazdu.</a:t>
            </a:r>
          </a:p>
          <a:p>
            <a:pPr marL="68580" indent="0">
              <a:buNone/>
            </a:pP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we </a:t>
            </a:r>
            <a:r>
              <a:rPr lang="pl-PL" dirty="0" err="1" smtClean="0"/>
              <a:t>started</a:t>
            </a:r>
            <a:r>
              <a:rPr lang="pl-PL" dirty="0" smtClean="0"/>
              <a:t> from </a:t>
            </a:r>
            <a:r>
              <a:rPr lang="pl-PL" dirty="0" err="1" smtClean="0"/>
              <a:t>trip</a:t>
            </a:r>
            <a:r>
              <a:rPr lang="pl-PL" dirty="0" smtClean="0"/>
              <a:t> to Oxford, we </a:t>
            </a:r>
            <a:r>
              <a:rPr lang="pl-PL" dirty="0" err="1" smtClean="0"/>
              <a:t>visited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Christian Church, New </a:t>
            </a:r>
            <a:r>
              <a:rPr lang="pl-PL" dirty="0" smtClean="0"/>
              <a:t>College </a:t>
            </a:r>
            <a:r>
              <a:rPr lang="pl-PL" dirty="0" smtClean="0"/>
              <a:t>and </a:t>
            </a:r>
            <a:r>
              <a:rPr lang="pl-PL" dirty="0" err="1" smtClean="0"/>
              <a:t>Madline</a:t>
            </a:r>
            <a:r>
              <a:rPr lang="pl-PL" dirty="0" smtClean="0"/>
              <a:t> </a:t>
            </a:r>
            <a:r>
              <a:rPr lang="pl-PL" dirty="0" smtClean="0"/>
              <a:t>College</a:t>
            </a:r>
            <a:r>
              <a:rPr lang="pl-PL" dirty="0" smtClean="0"/>
              <a:t>. </a:t>
            </a:r>
            <a:r>
              <a:rPr lang="pl-PL" dirty="0" err="1" smtClean="0"/>
              <a:t>After</a:t>
            </a:r>
            <a:r>
              <a:rPr lang="pl-PL" dirty="0" smtClean="0"/>
              <a:t> dinner we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so</a:t>
            </a:r>
            <a:r>
              <a:rPr lang="pl-PL" dirty="0" smtClean="0"/>
              <a:t> we met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together</a:t>
            </a:r>
            <a:r>
              <a:rPr lang="pl-PL" dirty="0" smtClean="0"/>
              <a:t> to talk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impressions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664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F:\Anglia\DSC_0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40352" cy="51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82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Dzień ósmy i dziewiąty – </a:t>
            </a:r>
            <a:r>
              <a:rPr lang="pl-PL" dirty="0" err="1" smtClean="0"/>
              <a:t>eighth</a:t>
            </a:r>
            <a:r>
              <a:rPr lang="pl-PL" dirty="0" smtClean="0"/>
              <a:t> and </a:t>
            </a:r>
            <a:r>
              <a:rPr lang="pl-PL" dirty="0" err="1" smtClean="0"/>
              <a:t>ninth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pl-PL" dirty="0" smtClean="0"/>
              <a:t>To był dzień podróży do Paryża. Kiedy dotarliśmy na miejsce, zaczęliśmy od zwiedzania Katedry Notre-Dame. Następnie widzieliśmy z zewnątrz Luwr i mieliśmy okazję wejść do muzeum </a:t>
            </a:r>
            <a:r>
              <a:rPr lang="pl-PL" dirty="0" err="1" smtClean="0"/>
              <a:t>d’Orsay</a:t>
            </a:r>
            <a:r>
              <a:rPr lang="pl-PL" dirty="0" smtClean="0"/>
              <a:t>.  Idąc w </a:t>
            </a:r>
            <a:r>
              <a:rPr lang="pl-PL" dirty="0" err="1" smtClean="0"/>
              <a:t>strone</a:t>
            </a:r>
            <a:r>
              <a:rPr lang="pl-PL" dirty="0" smtClean="0"/>
              <a:t> </a:t>
            </a:r>
            <a:r>
              <a:rPr lang="pl-PL" dirty="0" err="1" smtClean="0"/>
              <a:t>wiezy</a:t>
            </a:r>
            <a:r>
              <a:rPr lang="pl-PL" dirty="0" smtClean="0"/>
              <a:t> Eiffla, machał nam nowy prezydent Francji. Wieczorem widzieliśmy </a:t>
            </a:r>
            <a:r>
              <a:rPr lang="pl-PL" dirty="0" err="1" smtClean="0"/>
              <a:t>Moulin</a:t>
            </a:r>
            <a:r>
              <a:rPr lang="pl-PL" dirty="0" smtClean="0"/>
              <a:t> Rouge.</a:t>
            </a:r>
          </a:p>
          <a:p>
            <a:pPr marL="68580" indent="0">
              <a:buNone/>
            </a:pPr>
            <a:r>
              <a:rPr lang="pl-PL" dirty="0" err="1" smtClean="0"/>
              <a:t>That</a:t>
            </a:r>
            <a:r>
              <a:rPr lang="pl-PL" dirty="0" smtClean="0"/>
              <a:t> was </a:t>
            </a:r>
            <a:r>
              <a:rPr lang="pl-PL" dirty="0" err="1" smtClean="0"/>
              <a:t>day</a:t>
            </a:r>
            <a:r>
              <a:rPr lang="pl-PL" dirty="0" smtClean="0"/>
              <a:t> of </a:t>
            </a:r>
            <a:r>
              <a:rPr lang="pl-PL" dirty="0" err="1" smtClean="0"/>
              <a:t>trip</a:t>
            </a:r>
            <a:r>
              <a:rPr lang="pl-PL" dirty="0" smtClean="0"/>
              <a:t> to Paris. </a:t>
            </a:r>
            <a:r>
              <a:rPr lang="pl-PL" dirty="0" err="1" smtClean="0"/>
              <a:t>When</a:t>
            </a:r>
            <a:r>
              <a:rPr lang="pl-PL" dirty="0" smtClean="0"/>
              <a:t> we </a:t>
            </a:r>
            <a:r>
              <a:rPr lang="pl-PL" dirty="0" err="1" smtClean="0"/>
              <a:t>got</a:t>
            </a:r>
            <a:r>
              <a:rPr lang="pl-PL" dirty="0" smtClean="0"/>
              <a:t> to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beautiful</a:t>
            </a:r>
            <a:r>
              <a:rPr lang="pl-PL" dirty="0" smtClean="0"/>
              <a:t> </a:t>
            </a:r>
            <a:r>
              <a:rPr lang="pl-PL" dirty="0" err="1" smtClean="0"/>
              <a:t>city</a:t>
            </a:r>
            <a:r>
              <a:rPr lang="pl-PL" dirty="0" smtClean="0"/>
              <a:t>, we </a:t>
            </a:r>
            <a:r>
              <a:rPr lang="pl-PL" dirty="0" err="1" smtClean="0"/>
              <a:t>started</a:t>
            </a:r>
            <a:r>
              <a:rPr lang="pl-PL" dirty="0" smtClean="0"/>
              <a:t> from Notre-Dame </a:t>
            </a:r>
            <a:r>
              <a:rPr lang="pl-PL" dirty="0" err="1" smtClean="0"/>
              <a:t>Cathedral</a:t>
            </a:r>
            <a:r>
              <a:rPr lang="pl-PL" dirty="0" smtClean="0"/>
              <a:t>. </a:t>
            </a:r>
            <a:r>
              <a:rPr lang="pl-PL" dirty="0" err="1" smtClean="0"/>
              <a:t>Next</a:t>
            </a:r>
            <a:r>
              <a:rPr lang="pl-PL" dirty="0" smtClean="0"/>
              <a:t> we </a:t>
            </a:r>
            <a:r>
              <a:rPr lang="pl-PL" dirty="0" err="1" smtClean="0"/>
              <a:t>saw</a:t>
            </a:r>
            <a:r>
              <a:rPr lang="pl-PL" dirty="0" smtClean="0"/>
              <a:t> Luwr and we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opportunity</a:t>
            </a:r>
            <a:r>
              <a:rPr lang="pl-PL" dirty="0" smtClean="0"/>
              <a:t> to </a:t>
            </a:r>
            <a:r>
              <a:rPr lang="pl-PL" dirty="0" err="1" smtClean="0"/>
              <a:t>get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d’Orsay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r>
              <a:rPr lang="pl-PL" dirty="0" smtClean="0"/>
              <a:t>. </a:t>
            </a:r>
            <a:r>
              <a:rPr lang="pl-PL" dirty="0" err="1" smtClean="0"/>
              <a:t>When</a:t>
            </a:r>
            <a:r>
              <a:rPr lang="pl-PL" dirty="0" smtClean="0"/>
              <a:t> we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to Eiffel Tower,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president</a:t>
            </a:r>
            <a:r>
              <a:rPr lang="pl-PL" dirty="0" smtClean="0"/>
              <a:t> of France </a:t>
            </a:r>
            <a:r>
              <a:rPr lang="pl-PL" dirty="0" err="1" smtClean="0"/>
              <a:t>waved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. At </a:t>
            </a:r>
            <a:r>
              <a:rPr lang="pl-PL" dirty="0" err="1" smtClean="0"/>
              <a:t>night</a:t>
            </a:r>
            <a:r>
              <a:rPr lang="pl-PL" dirty="0" smtClean="0"/>
              <a:t> we </a:t>
            </a:r>
            <a:r>
              <a:rPr lang="pl-PL" dirty="0" err="1" smtClean="0"/>
              <a:t>saw</a:t>
            </a:r>
            <a:r>
              <a:rPr lang="pl-PL" dirty="0" smtClean="0"/>
              <a:t> </a:t>
            </a:r>
            <a:r>
              <a:rPr lang="pl-PL" dirty="0" err="1" smtClean="0"/>
              <a:t>Moulin</a:t>
            </a:r>
            <a:r>
              <a:rPr lang="pl-PL" dirty="0" smtClean="0"/>
              <a:t> Rouge.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795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F:\Anglia\DSC_06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12360" cy="52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4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dziesiąty – </a:t>
            </a:r>
            <a:r>
              <a:rPr lang="pl-PL" dirty="0" err="1" smtClean="0"/>
              <a:t>tenth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pl-PL" dirty="0" smtClean="0"/>
              <a:t>Ten dzień przyniósł nam wiele adrenaliny ponieważ spędziliśmy 10 godzin w Disneylandzie, pełnym niesamowitych atrakcji. Było tam pełno kolejek i wiele miejsc przeznaczonym bajkom. Po </a:t>
            </a:r>
            <a:r>
              <a:rPr lang="pl-PL" dirty="0" err="1" smtClean="0"/>
              <a:t>męczym</a:t>
            </a:r>
            <a:r>
              <a:rPr lang="pl-PL" dirty="0" smtClean="0"/>
              <a:t> dniu wyruszyliśmy do Polski.</a:t>
            </a:r>
          </a:p>
          <a:p>
            <a:pPr marL="68580" indent="0" algn="ctr">
              <a:buNone/>
            </a:pP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gave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lots</a:t>
            </a:r>
            <a:r>
              <a:rPr lang="pl-PL" dirty="0" smtClean="0"/>
              <a:t> of </a:t>
            </a:r>
            <a:r>
              <a:rPr lang="pl-PL" dirty="0" err="1" smtClean="0"/>
              <a:t>adrenaline</a:t>
            </a:r>
            <a:r>
              <a:rPr lang="pl-PL" dirty="0"/>
              <a:t> </a:t>
            </a:r>
            <a:r>
              <a:rPr lang="pl-PL" dirty="0" err="1" smtClean="0"/>
              <a:t>because</a:t>
            </a:r>
            <a:r>
              <a:rPr lang="pl-PL" dirty="0" smtClean="0"/>
              <a:t> we </a:t>
            </a:r>
            <a:r>
              <a:rPr lang="pl-PL" dirty="0" err="1" smtClean="0"/>
              <a:t>spent</a:t>
            </a:r>
            <a:r>
              <a:rPr lang="pl-PL" dirty="0" smtClean="0"/>
              <a:t> 10 </a:t>
            </a:r>
            <a:r>
              <a:rPr lang="pl-PL" dirty="0" err="1" smtClean="0"/>
              <a:t>hours</a:t>
            </a:r>
            <a:r>
              <a:rPr lang="pl-PL" dirty="0"/>
              <a:t> </a:t>
            </a:r>
            <a:r>
              <a:rPr lang="pl-PL" dirty="0" smtClean="0"/>
              <a:t>in Disneyland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full</a:t>
            </a:r>
            <a:r>
              <a:rPr lang="pl-PL" dirty="0" smtClean="0"/>
              <a:t> of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attractions</a:t>
            </a:r>
            <a:r>
              <a:rPr lang="pl-PL" dirty="0" smtClean="0"/>
              <a:t> and </a:t>
            </a:r>
            <a:r>
              <a:rPr lang="pl-PL" dirty="0" err="1" smtClean="0"/>
              <a:t>rollercoasters</a:t>
            </a:r>
            <a:r>
              <a:rPr lang="pl-PL" dirty="0" smtClean="0"/>
              <a:t>.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places</a:t>
            </a:r>
            <a:r>
              <a:rPr lang="pl-PL" dirty="0" smtClean="0"/>
              <a:t> </a:t>
            </a:r>
            <a:r>
              <a:rPr lang="pl-PL" dirty="0" err="1" smtClean="0"/>
              <a:t>dedicated</a:t>
            </a:r>
            <a:r>
              <a:rPr lang="pl-PL" dirty="0" smtClean="0"/>
              <a:t> to </a:t>
            </a:r>
            <a:r>
              <a:rPr lang="pl-PL" dirty="0" err="1" smtClean="0"/>
              <a:t>diares</a:t>
            </a:r>
            <a:r>
              <a:rPr lang="pl-PL" dirty="0" smtClean="0"/>
              <a:t>.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exhausted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we went to Poland.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871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pl-PL" dirty="0" smtClean="0"/>
              <a:t>Koniec – The end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pl-PL" dirty="0"/>
          </a:p>
        </p:txBody>
      </p:sp>
      <p:pic>
        <p:nvPicPr>
          <p:cNvPr id="9219" name="Picture 3" descr="F:\Anglia\DSC_0054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1"/>
            <a:ext cx="6012160" cy="40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45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pierwszy – First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pl-PL" dirty="0" smtClean="0"/>
              <a:t>Po 24 godzinach jazdy dotarliśmy do </a:t>
            </a:r>
            <a:r>
              <a:rPr lang="pl-PL" dirty="0" err="1" smtClean="0"/>
              <a:t>Eurotunelu</a:t>
            </a:r>
            <a:r>
              <a:rPr lang="pl-PL" dirty="0" smtClean="0"/>
              <a:t>, którym przejechaliśmy do Anglii. Po dotarciu do Canterbury od razu zaczęliśmy zwiedzać to malownicze miasteczko. Po obiedzie wyruszyliśmy tam jeszcze raz, by zwiedzić je nocą.</a:t>
            </a:r>
          </a:p>
          <a:p>
            <a:pPr marL="68580" indent="0" algn="ctr">
              <a:buNone/>
            </a:pPr>
            <a:r>
              <a:rPr lang="pl-PL" dirty="0" err="1" smtClean="0"/>
              <a:t>After</a:t>
            </a:r>
            <a:r>
              <a:rPr lang="pl-PL" dirty="0" smtClean="0"/>
              <a:t> 24 </a:t>
            </a:r>
            <a:r>
              <a:rPr lang="pl-PL" dirty="0" err="1" smtClean="0"/>
              <a:t>hours</a:t>
            </a:r>
            <a:r>
              <a:rPr lang="pl-PL" dirty="0" smtClean="0"/>
              <a:t> of </a:t>
            </a:r>
            <a:r>
              <a:rPr lang="pl-PL" dirty="0" err="1" smtClean="0"/>
              <a:t>trip</a:t>
            </a:r>
            <a:r>
              <a:rPr lang="pl-PL" dirty="0" smtClean="0"/>
              <a:t> we </a:t>
            </a:r>
            <a:r>
              <a:rPr lang="pl-PL" dirty="0" err="1" smtClean="0"/>
              <a:t>got</a:t>
            </a:r>
            <a:r>
              <a:rPr lang="pl-PL" dirty="0" smtClean="0"/>
              <a:t> to </a:t>
            </a:r>
            <a:r>
              <a:rPr lang="pl-PL" dirty="0" err="1" smtClean="0"/>
              <a:t>Eurotunnel</a:t>
            </a:r>
            <a:r>
              <a:rPr lang="pl-PL" dirty="0" smtClean="0"/>
              <a:t>.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reaching</a:t>
            </a:r>
            <a:r>
              <a:rPr lang="pl-PL" dirty="0" smtClean="0"/>
              <a:t> Canterbury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once</a:t>
            </a:r>
            <a:r>
              <a:rPr lang="pl-PL" dirty="0" smtClean="0"/>
              <a:t> we </a:t>
            </a:r>
            <a:r>
              <a:rPr lang="pl-PL" dirty="0" err="1" smtClean="0"/>
              <a:t>started</a:t>
            </a:r>
            <a:r>
              <a:rPr lang="pl-PL" dirty="0" smtClean="0"/>
              <a:t> </a:t>
            </a:r>
            <a:r>
              <a:rPr lang="pl-PL" dirty="0" err="1" smtClean="0"/>
              <a:t>sightseeing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beautiful</a:t>
            </a:r>
            <a:r>
              <a:rPr lang="pl-PL" dirty="0" smtClean="0"/>
              <a:t> country. </a:t>
            </a:r>
            <a:r>
              <a:rPr lang="pl-PL" dirty="0" err="1" smtClean="0"/>
              <a:t>Next</a:t>
            </a:r>
            <a:r>
              <a:rPr lang="pl-PL" dirty="0" smtClean="0"/>
              <a:t> we </a:t>
            </a:r>
            <a:r>
              <a:rPr lang="pl-PL" dirty="0" err="1" smtClean="0"/>
              <a:t>ate</a:t>
            </a:r>
            <a:r>
              <a:rPr lang="pl-PL" dirty="0" smtClean="0"/>
              <a:t> dinner and went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again</a:t>
            </a:r>
            <a:r>
              <a:rPr lang="pl-PL" dirty="0" smtClean="0"/>
              <a:t> to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city</a:t>
            </a:r>
            <a:r>
              <a:rPr lang="pl-PL" dirty="0" smtClean="0"/>
              <a:t> by </a:t>
            </a:r>
            <a:r>
              <a:rPr lang="pl-PL" dirty="0" err="1" smtClean="0"/>
              <a:t>night</a:t>
            </a:r>
            <a:r>
              <a:rPr lang="pl-PL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427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F:\Anglia\DSC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816423" cy="52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29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drugi – Second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 algn="ctr">
              <a:buNone/>
            </a:pPr>
            <a:r>
              <a:rPr lang="pl-PL" dirty="0" smtClean="0"/>
              <a:t>Wyruszyliśmy do Londynu, a po drodze zjedliśmy śniadanie. Następnie zwiedzaliśmy stolicę Anglii, zaczęliśmy od Buckingham </a:t>
            </a:r>
            <a:r>
              <a:rPr lang="pl-PL" dirty="0" err="1" smtClean="0"/>
              <a:t>Palace</a:t>
            </a:r>
            <a:r>
              <a:rPr lang="pl-PL" dirty="0" smtClean="0"/>
              <a:t>, potem przeszliśmy parkiem St. Jacka pod Big Ben i byliśmy na London </a:t>
            </a:r>
            <a:r>
              <a:rPr lang="pl-PL" dirty="0" err="1" smtClean="0"/>
              <a:t>Eye</a:t>
            </a:r>
            <a:r>
              <a:rPr lang="pl-PL" dirty="0" smtClean="0"/>
              <a:t>. Pod koniec dnia byliśmy w Natural </a:t>
            </a:r>
            <a:r>
              <a:rPr lang="pl-PL" dirty="0" err="1" smtClean="0"/>
              <a:t>History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r>
              <a:rPr lang="pl-PL" dirty="0" smtClean="0"/>
              <a:t> oraz w Muzeum Madame </a:t>
            </a:r>
            <a:r>
              <a:rPr lang="pl-PL" dirty="0" err="1" smtClean="0"/>
              <a:t>Tussauds</a:t>
            </a:r>
            <a:r>
              <a:rPr lang="pl-PL" dirty="0" smtClean="0"/>
              <a:t>. Dzień był męczący, ale było warto!</a:t>
            </a:r>
          </a:p>
          <a:p>
            <a:pPr marL="68580" indent="0" algn="ctr">
              <a:buNone/>
            </a:pPr>
            <a:r>
              <a:rPr lang="pl-PL" dirty="0" smtClean="0"/>
              <a:t>On the </a:t>
            </a:r>
            <a:r>
              <a:rPr lang="pl-PL" dirty="0" err="1" smtClean="0"/>
              <a:t>way</a:t>
            </a:r>
            <a:r>
              <a:rPr lang="pl-PL" dirty="0" smtClean="0"/>
              <a:t> to London we </a:t>
            </a:r>
            <a:r>
              <a:rPr lang="pl-PL" dirty="0" err="1" smtClean="0"/>
              <a:t>ate</a:t>
            </a:r>
            <a:r>
              <a:rPr lang="pl-PL" dirty="0" smtClean="0"/>
              <a:t> </a:t>
            </a:r>
            <a:r>
              <a:rPr lang="pl-PL" dirty="0" err="1" smtClean="0"/>
              <a:t>breakfast</a:t>
            </a:r>
            <a:r>
              <a:rPr lang="pl-PL" dirty="0" smtClean="0"/>
              <a:t>, </a:t>
            </a:r>
            <a:r>
              <a:rPr lang="pl-PL" dirty="0" err="1" smtClean="0"/>
              <a:t>when</a:t>
            </a:r>
            <a:r>
              <a:rPr lang="pl-PL" dirty="0" smtClean="0"/>
              <a:t> we </a:t>
            </a:r>
            <a:r>
              <a:rPr lang="pl-PL" dirty="0" err="1" smtClean="0"/>
              <a:t>got</a:t>
            </a:r>
            <a:r>
              <a:rPr lang="pl-PL" dirty="0" smtClean="0"/>
              <a:t> to the London we </a:t>
            </a:r>
            <a:r>
              <a:rPr lang="pl-PL" dirty="0" err="1" smtClean="0"/>
              <a:t>started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trip</a:t>
            </a:r>
            <a:r>
              <a:rPr lang="pl-PL" dirty="0" smtClean="0"/>
              <a:t> by </a:t>
            </a:r>
            <a:r>
              <a:rPr lang="pl-PL" dirty="0" err="1" smtClean="0"/>
              <a:t>visiting</a:t>
            </a:r>
            <a:r>
              <a:rPr lang="pl-PL" dirty="0" smtClean="0"/>
              <a:t> Buckingham </a:t>
            </a:r>
            <a:r>
              <a:rPr lang="pl-PL" dirty="0" err="1" smtClean="0"/>
              <a:t>Palace</a:t>
            </a:r>
            <a:r>
              <a:rPr lang="pl-PL" dirty="0" smtClean="0"/>
              <a:t>. </a:t>
            </a:r>
            <a:r>
              <a:rPr lang="pl-PL" dirty="0" err="1" smtClean="0"/>
              <a:t>Next</a:t>
            </a:r>
            <a:r>
              <a:rPr lang="pl-PL" dirty="0" smtClean="0"/>
              <a:t> we went </a:t>
            </a:r>
            <a:r>
              <a:rPr lang="pl-PL" dirty="0" err="1" smtClean="0"/>
              <a:t>through</a:t>
            </a:r>
            <a:r>
              <a:rPr lang="pl-PL" dirty="0" smtClean="0"/>
              <a:t> St. Jack Park to Big Ben and we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London </a:t>
            </a:r>
            <a:r>
              <a:rPr lang="pl-PL" dirty="0" err="1" smtClean="0"/>
              <a:t>Eye</a:t>
            </a:r>
            <a:r>
              <a:rPr lang="pl-PL" dirty="0" smtClean="0"/>
              <a:t> </a:t>
            </a:r>
            <a:r>
              <a:rPr lang="pl-PL" dirty="0" err="1" smtClean="0"/>
              <a:t>too</a:t>
            </a:r>
            <a:r>
              <a:rPr lang="pl-PL" dirty="0" smtClean="0"/>
              <a:t>. In the </a:t>
            </a:r>
            <a:r>
              <a:rPr lang="pl-PL" dirty="0" err="1" smtClean="0"/>
              <a:t>evening</a:t>
            </a:r>
            <a:r>
              <a:rPr lang="pl-PL" dirty="0"/>
              <a:t> </a:t>
            </a:r>
            <a:r>
              <a:rPr lang="pl-PL" dirty="0" smtClean="0"/>
              <a:t>we </a:t>
            </a:r>
            <a:r>
              <a:rPr lang="pl-PL" dirty="0" err="1" smtClean="0"/>
              <a:t>were</a:t>
            </a:r>
            <a:r>
              <a:rPr lang="pl-PL" dirty="0" smtClean="0"/>
              <a:t> in the Natural </a:t>
            </a:r>
            <a:r>
              <a:rPr lang="pl-PL" dirty="0" err="1" smtClean="0"/>
              <a:t>History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r>
              <a:rPr lang="pl-PL" dirty="0" smtClean="0"/>
              <a:t> and Madame </a:t>
            </a:r>
            <a:r>
              <a:rPr lang="pl-PL" dirty="0" err="1" smtClean="0"/>
              <a:t>Tussauds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r>
              <a:rPr lang="pl-PL" dirty="0" smtClean="0"/>
              <a:t>.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was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exhausting</a:t>
            </a:r>
            <a:r>
              <a:rPr lang="pl-PL" dirty="0" smtClean="0"/>
              <a:t> but </a:t>
            </a:r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worth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!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64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F:\Anglia\DSC_0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668" y="476672"/>
            <a:ext cx="387017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93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Trzeci – Third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pl-PL" dirty="0" smtClean="0"/>
              <a:t>To był mega męczący dzień, zaczęliśmy od Westminster </a:t>
            </a:r>
            <a:r>
              <a:rPr lang="pl-PL" dirty="0" err="1" smtClean="0"/>
              <a:t>Abbey</a:t>
            </a:r>
            <a:r>
              <a:rPr lang="pl-PL" dirty="0" smtClean="0"/>
              <a:t>, gdzie spoczywa </a:t>
            </a:r>
            <a:r>
              <a:rPr lang="pl-PL" dirty="0" err="1" smtClean="0"/>
              <a:t>Shakespear</a:t>
            </a:r>
            <a:r>
              <a:rPr lang="pl-PL" dirty="0" smtClean="0"/>
              <a:t>. Zwiedzaliśmy także The Tower, Katedrę Świętego Pawła, </a:t>
            </a:r>
            <a:r>
              <a:rPr lang="pl-PL" dirty="0" err="1" smtClean="0"/>
              <a:t>National</a:t>
            </a:r>
            <a:r>
              <a:rPr lang="pl-PL" dirty="0" smtClean="0"/>
              <a:t> Gallery oraz </a:t>
            </a:r>
            <a:r>
              <a:rPr lang="pl-PL" dirty="0" err="1" smtClean="0"/>
              <a:t>Piccadilly</a:t>
            </a:r>
            <a:r>
              <a:rPr lang="pl-PL" dirty="0" smtClean="0"/>
              <a:t> Circus.</a:t>
            </a:r>
          </a:p>
          <a:p>
            <a:pPr marL="68580" indent="0" algn="ctr">
              <a:buNone/>
            </a:pPr>
            <a:r>
              <a:rPr lang="pl-PL" dirty="0" err="1" smtClean="0"/>
              <a:t>That</a:t>
            </a:r>
            <a:r>
              <a:rPr lang="pl-PL" dirty="0" smtClean="0"/>
              <a:t> was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exhausting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, we </a:t>
            </a:r>
            <a:r>
              <a:rPr lang="pl-PL" dirty="0" err="1" smtClean="0"/>
              <a:t>started</a:t>
            </a:r>
            <a:r>
              <a:rPr lang="pl-PL" dirty="0" smtClean="0"/>
              <a:t> from Westminster </a:t>
            </a:r>
            <a:r>
              <a:rPr lang="pl-PL" dirty="0" err="1" smtClean="0"/>
              <a:t>Abbey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the </a:t>
            </a:r>
            <a:r>
              <a:rPr lang="pl-PL" dirty="0" err="1" smtClean="0"/>
              <a:t>Shakespear</a:t>
            </a:r>
            <a:r>
              <a:rPr lang="pl-PL" dirty="0" smtClean="0"/>
              <a:t> </a:t>
            </a:r>
            <a:r>
              <a:rPr lang="pl-PL" dirty="0" err="1" smtClean="0"/>
              <a:t>rests</a:t>
            </a:r>
            <a:r>
              <a:rPr lang="pl-PL" dirty="0" smtClean="0"/>
              <a:t>. We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saw</a:t>
            </a:r>
            <a:r>
              <a:rPr lang="pl-PL" dirty="0" smtClean="0"/>
              <a:t> The Tower, St. </a:t>
            </a:r>
            <a:r>
              <a:rPr lang="pl-PL" dirty="0" err="1" smtClean="0"/>
              <a:t>Paul’s</a:t>
            </a:r>
            <a:r>
              <a:rPr lang="pl-PL" dirty="0" smtClean="0"/>
              <a:t> </a:t>
            </a:r>
            <a:r>
              <a:rPr lang="pl-PL" dirty="0" err="1" smtClean="0"/>
              <a:t>Cathedral</a:t>
            </a:r>
            <a:r>
              <a:rPr lang="pl-PL" dirty="0" smtClean="0"/>
              <a:t>, </a:t>
            </a:r>
            <a:r>
              <a:rPr lang="pl-PL" dirty="0" err="1" smtClean="0"/>
              <a:t>National</a:t>
            </a:r>
            <a:r>
              <a:rPr lang="pl-PL" dirty="0" smtClean="0"/>
              <a:t> Gallery and </a:t>
            </a:r>
            <a:r>
              <a:rPr lang="pl-PL" dirty="0" err="1" smtClean="0"/>
              <a:t>Piccadilly</a:t>
            </a:r>
            <a:r>
              <a:rPr lang="pl-PL" dirty="0" smtClean="0"/>
              <a:t> Circus.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945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F:\Anglia\DSC_0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32240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72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Czwarty – </a:t>
            </a:r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pl-PL" dirty="0" smtClean="0"/>
              <a:t>Ten dzień spędziliśmy w miejscowości Bath. Byliśmy w łaźniach budowanych przez Rzymian. Potem udaliśmy się do Preston gdzie przywitali nas Anglicy! Razem z nimi pojechaliśmy do Blackpool, gdzie mieliśmy trochę czasu wolnego.</a:t>
            </a:r>
          </a:p>
          <a:p>
            <a:pPr marL="68580" indent="0" algn="ctr">
              <a:buNone/>
            </a:pP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we </a:t>
            </a:r>
            <a:r>
              <a:rPr lang="pl-PL" dirty="0" err="1" smtClean="0"/>
              <a:t>spent</a:t>
            </a:r>
            <a:r>
              <a:rPr lang="pl-PL" dirty="0" smtClean="0"/>
              <a:t> in the </a:t>
            </a:r>
            <a:r>
              <a:rPr lang="pl-PL" dirty="0" err="1" smtClean="0"/>
              <a:t>city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Bath. We </a:t>
            </a:r>
            <a:r>
              <a:rPr lang="pl-PL" dirty="0" err="1" smtClean="0"/>
              <a:t>were</a:t>
            </a:r>
            <a:r>
              <a:rPr lang="pl-PL" dirty="0" smtClean="0"/>
              <a:t> in Roman </a:t>
            </a:r>
            <a:r>
              <a:rPr lang="pl-PL" dirty="0" err="1" smtClean="0"/>
              <a:t>baths</a:t>
            </a:r>
            <a:r>
              <a:rPr lang="pl-PL" dirty="0" smtClean="0"/>
              <a:t>, </a:t>
            </a:r>
            <a:r>
              <a:rPr lang="pl-PL" dirty="0" err="1" smtClean="0"/>
              <a:t>then</a:t>
            </a:r>
            <a:r>
              <a:rPr lang="pl-PL" dirty="0" smtClean="0"/>
              <a:t> we went to Preston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friends</a:t>
            </a:r>
            <a:r>
              <a:rPr lang="pl-PL" dirty="0" smtClean="0"/>
              <a:t> </a:t>
            </a:r>
            <a:r>
              <a:rPr lang="pl-PL" dirty="0" err="1" smtClean="0"/>
              <a:t>welcomed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! We went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together</a:t>
            </a:r>
            <a:r>
              <a:rPr lang="pl-PL" dirty="0" smtClean="0"/>
              <a:t> to Blackpool </a:t>
            </a:r>
            <a:r>
              <a:rPr lang="pl-PL" dirty="0" err="1" smtClean="0"/>
              <a:t>where</a:t>
            </a:r>
            <a:r>
              <a:rPr lang="pl-PL" dirty="0" smtClean="0"/>
              <a:t> we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008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F:\Anglia\DSC_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65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</TotalTime>
  <Words>813</Words>
  <Application>Microsoft Office PowerPoint</Application>
  <PresentationFormat>Pokaz na ekranie (4:3)</PresentationFormat>
  <Paragraphs>34</Paragraphs>
  <Slides>19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Austin</vt:lpstr>
      <vt:lpstr>COMENIUS</vt:lpstr>
      <vt:lpstr>Dzień pierwszy – First day</vt:lpstr>
      <vt:lpstr>Slajd 3</vt:lpstr>
      <vt:lpstr>Dzień drugi – Second day</vt:lpstr>
      <vt:lpstr>Slajd 5</vt:lpstr>
      <vt:lpstr>Dzień Trzeci – Third day</vt:lpstr>
      <vt:lpstr>Slajd 7</vt:lpstr>
      <vt:lpstr>Dzień Czwarty – Fourth day</vt:lpstr>
      <vt:lpstr>Slajd 9</vt:lpstr>
      <vt:lpstr>Dzień Piąty – Fifth day</vt:lpstr>
      <vt:lpstr>Slajd 11</vt:lpstr>
      <vt:lpstr>Dzień szósty – Sixth day</vt:lpstr>
      <vt:lpstr>Slajd 13</vt:lpstr>
      <vt:lpstr>Dzień siódmy – seventh day</vt:lpstr>
      <vt:lpstr>Slajd 15</vt:lpstr>
      <vt:lpstr>Dzień ósmy i dziewiąty – eighth and ninth day</vt:lpstr>
      <vt:lpstr>Slajd 17</vt:lpstr>
      <vt:lpstr>Dzień dziesiąty – tenth day</vt:lpstr>
      <vt:lpstr>Koniec – The end</vt:lpstr>
    </vt:vector>
  </TitlesOfParts>
  <Company>Grupa PZU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</dc:title>
  <dc:creator>User</dc:creator>
  <cp:lastModifiedBy>szkolny</cp:lastModifiedBy>
  <cp:revision>12</cp:revision>
  <dcterms:created xsi:type="dcterms:W3CDTF">2012-06-24T20:41:08Z</dcterms:created>
  <dcterms:modified xsi:type="dcterms:W3CDTF">2012-06-25T06:17:59Z</dcterms:modified>
</cp:coreProperties>
</file>